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09" r:id="rId1"/>
    <p:sldMasterId id="2147499377" r:id="rId2"/>
  </p:sldMasterIdLst>
  <p:notesMasterIdLst>
    <p:notesMasterId r:id="rId41"/>
  </p:notesMasterIdLst>
  <p:handoutMasterIdLst>
    <p:handoutMasterId r:id="rId42"/>
  </p:handoutMasterIdLst>
  <p:sldIdLst>
    <p:sldId id="1813" r:id="rId3"/>
    <p:sldId id="1867" r:id="rId4"/>
    <p:sldId id="1888" r:id="rId5"/>
    <p:sldId id="1884" r:id="rId6"/>
    <p:sldId id="1817" r:id="rId7"/>
    <p:sldId id="1768" r:id="rId8"/>
    <p:sldId id="1818" r:id="rId9"/>
    <p:sldId id="1772" r:id="rId10"/>
    <p:sldId id="1857" r:id="rId11"/>
    <p:sldId id="1869" r:id="rId12"/>
    <p:sldId id="1785" r:id="rId13"/>
    <p:sldId id="1866" r:id="rId14"/>
    <p:sldId id="1836" r:id="rId15"/>
    <p:sldId id="1862" r:id="rId16"/>
    <p:sldId id="1835" r:id="rId17"/>
    <p:sldId id="1837" r:id="rId18"/>
    <p:sldId id="1853" r:id="rId19"/>
    <p:sldId id="1891" r:id="rId20"/>
    <p:sldId id="1886" r:id="rId21"/>
    <p:sldId id="1896" r:id="rId22"/>
    <p:sldId id="1878" r:id="rId23"/>
    <p:sldId id="1879" r:id="rId24"/>
    <p:sldId id="1894" r:id="rId25"/>
    <p:sldId id="1861" r:id="rId26"/>
    <p:sldId id="1880" r:id="rId27"/>
    <p:sldId id="1892" r:id="rId28"/>
    <p:sldId id="1885" r:id="rId29"/>
    <p:sldId id="1841" r:id="rId30"/>
    <p:sldId id="1843" r:id="rId31"/>
    <p:sldId id="1844" r:id="rId32"/>
    <p:sldId id="1846" r:id="rId33"/>
    <p:sldId id="1895" r:id="rId34"/>
    <p:sldId id="1826" r:id="rId35"/>
    <p:sldId id="1890" r:id="rId36"/>
    <p:sldId id="1828" r:id="rId37"/>
    <p:sldId id="1855" r:id="rId38"/>
    <p:sldId id="1893" r:id="rId39"/>
    <p:sldId id="1889" r:id="rId40"/>
  </p:sldIdLst>
  <p:sldSz cx="9906000" cy="6858000" type="A4"/>
  <p:notesSz cx="9866313" cy="6735763"/>
  <p:custDataLst>
    <p:tags r:id="rId43"/>
  </p:custDataLst>
  <p:defaultTex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1574">
          <p15:clr>
            <a:srgbClr val="A4A3A4"/>
          </p15:clr>
        </p15:guide>
        <p15:guide id="2" pos="1169">
          <p15:clr>
            <a:srgbClr val="A4A3A4"/>
          </p15:clr>
        </p15:guide>
      </p15:sldGuideLst>
    </p:ext>
    <p:ext uri="{2D200454-40CA-4A62-9FC3-DE9A4176ACB9}">
      <p15:notesGuideLst xmlns:p15="http://schemas.microsoft.com/office/powerpoint/2012/main">
        <p15:guide id="1" orient="horz" pos="1422" userDrawn="1">
          <p15:clr>
            <a:srgbClr val="A4A3A4"/>
          </p15:clr>
        </p15:guide>
        <p15:guide id="2" pos="40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00FF"/>
    <a:srgbClr val="FFFFFF"/>
    <a:srgbClr val="9C9CDF"/>
    <a:srgbClr val="FFCCFF"/>
    <a:srgbClr val="E1FDBA"/>
    <a:srgbClr val="C55A11"/>
    <a:srgbClr val="385723"/>
    <a:srgbClr val="6DCBFF"/>
    <a:srgbClr val="007C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5" autoAdjust="0"/>
    <p:restoredTop sz="82421" autoAdjust="0"/>
  </p:normalViewPr>
  <p:slideViewPr>
    <p:cSldViewPr>
      <p:cViewPr varScale="1">
        <p:scale>
          <a:sx n="66" d="100"/>
          <a:sy n="66" d="100"/>
        </p:scale>
        <p:origin x="1524" y="72"/>
      </p:cViewPr>
      <p:guideLst>
        <p:guide orient="horz" pos="1574"/>
        <p:guide pos="1169"/>
      </p:guideLst>
    </p:cSldViewPr>
  </p:slideViewPr>
  <p:outlineViewPr>
    <p:cViewPr>
      <p:scale>
        <a:sx n="33" d="100"/>
        <a:sy n="33" d="100"/>
      </p:scale>
      <p:origin x="0" y="-15186"/>
    </p:cViewPr>
  </p:outlineViewPr>
  <p:notesTextViewPr>
    <p:cViewPr>
      <p:scale>
        <a:sx n="3" d="2"/>
        <a:sy n="3" d="2"/>
      </p:scale>
      <p:origin x="0" y="0"/>
    </p:cViewPr>
  </p:notesTextViewPr>
  <p:sorterViewPr>
    <p:cViewPr>
      <p:scale>
        <a:sx n="100" d="100"/>
        <a:sy n="100" d="100"/>
      </p:scale>
      <p:origin x="0" y="-12474"/>
    </p:cViewPr>
  </p:sorterViewPr>
  <p:notesViewPr>
    <p:cSldViewPr>
      <p:cViewPr varScale="1">
        <p:scale>
          <a:sx n="128" d="100"/>
          <a:sy n="128" d="100"/>
        </p:scale>
        <p:origin x="672" y="126"/>
      </p:cViewPr>
      <p:guideLst>
        <p:guide orient="horz" pos="1422"/>
        <p:guide pos="400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503" name="Rectangle 2">
            <a:extLst>
              <a:ext uri="{FF2B5EF4-FFF2-40B4-BE49-F238E27FC236}">
                <a16:creationId xmlns:a16="http://schemas.microsoft.com/office/drawing/2014/main" id="{F9E12267-AF6F-4633-9E61-B2E5C9855988}"/>
              </a:ext>
            </a:extLst>
          </p:cNvPr>
          <p:cNvSpPr>
            <a:spLocks noGrp="1" noChangeArrowheads="1"/>
          </p:cNvSpPr>
          <p:nvPr>
            <p:ph type="hdr" sz="quarter"/>
          </p:nvPr>
        </p:nvSpPr>
        <p:spPr bwMode="auto">
          <a:xfrm>
            <a:off x="0" y="1"/>
            <a:ext cx="4280453" cy="334378"/>
          </a:xfrm>
          <a:prstGeom prst="rect">
            <a:avLst/>
          </a:prstGeom>
          <a:noFill/>
          <a:ln w="9525" cap="flat" algn="ctr">
            <a:noFill/>
            <a:prstDash val="solid"/>
            <a:round/>
            <a:headEnd type="none" w="med" len="med"/>
            <a:tailEnd type="none" w="med" len="med"/>
          </a:ln>
          <a:effectLst/>
        </p:spPr>
        <p:txBody>
          <a:bodyPr vert="horz" wrap="square" lIns="94715" tIns="47360" rIns="94715" bIns="47360" numCol="1" anchor="t" anchorCtr="0" compatLnSpc="1">
            <a:prstTxWarp prst="textNoShape">
              <a:avLst/>
            </a:prstTxWarp>
          </a:bodyPr>
          <a:lstStyle>
            <a:lvl1pPr defTabSz="943542" eaLnBrk="1" hangingPunct="1">
              <a:buSzPct val="100000"/>
              <a:defRPr sz="800">
                <a:latin typeface="Times New Roman" pitchFamily="18" charset="0"/>
              </a:defRPr>
            </a:lvl1pPr>
          </a:lstStyle>
          <a:p>
            <a:pPr>
              <a:defRPr/>
            </a:pPr>
            <a:endParaRPr lang="en-US" altLang="ja-JP"/>
          </a:p>
        </p:txBody>
      </p:sp>
      <p:sp>
        <p:nvSpPr>
          <p:cNvPr id="88504" name="Rectangle 3">
            <a:extLst>
              <a:ext uri="{FF2B5EF4-FFF2-40B4-BE49-F238E27FC236}">
                <a16:creationId xmlns:a16="http://schemas.microsoft.com/office/drawing/2014/main" id="{1AA0A7A8-D040-4161-B13F-189CDE2530E6}"/>
              </a:ext>
            </a:extLst>
          </p:cNvPr>
          <p:cNvSpPr>
            <a:spLocks noGrp="1" noChangeArrowheads="1"/>
          </p:cNvSpPr>
          <p:nvPr>
            <p:ph type="dt" sz="quarter" idx="1"/>
          </p:nvPr>
        </p:nvSpPr>
        <p:spPr bwMode="auto">
          <a:xfrm>
            <a:off x="5585860" y="1"/>
            <a:ext cx="4278922" cy="334378"/>
          </a:xfrm>
          <a:prstGeom prst="rect">
            <a:avLst/>
          </a:prstGeom>
          <a:noFill/>
          <a:ln w="9525" cap="flat" algn="ctr">
            <a:noFill/>
            <a:prstDash val="solid"/>
            <a:round/>
            <a:headEnd type="none" w="med" len="med"/>
            <a:tailEnd type="none" w="med" len="med"/>
          </a:ln>
          <a:effectLst/>
        </p:spPr>
        <p:txBody>
          <a:bodyPr vert="horz" wrap="square" lIns="94715" tIns="47360" rIns="94715" bIns="47360" numCol="1" anchor="t" anchorCtr="0" compatLnSpc="1">
            <a:prstTxWarp prst="textNoShape">
              <a:avLst/>
            </a:prstTxWarp>
          </a:bodyPr>
          <a:lstStyle>
            <a:lvl1pPr algn="r" defTabSz="943542" eaLnBrk="1" hangingPunct="1">
              <a:buSzPct val="100000"/>
              <a:defRPr sz="800">
                <a:latin typeface="Times New Roman" pitchFamily="18" charset="0"/>
              </a:defRPr>
            </a:lvl1pPr>
          </a:lstStyle>
          <a:p>
            <a:pPr>
              <a:defRPr/>
            </a:pPr>
            <a:endParaRPr lang="en-US" altLang="ja-JP"/>
          </a:p>
        </p:txBody>
      </p:sp>
      <p:sp>
        <p:nvSpPr>
          <p:cNvPr id="88505" name="Rectangle 4">
            <a:extLst>
              <a:ext uri="{FF2B5EF4-FFF2-40B4-BE49-F238E27FC236}">
                <a16:creationId xmlns:a16="http://schemas.microsoft.com/office/drawing/2014/main" id="{D08E80FD-F60E-4EFC-9AB3-E2AD1DDE04B9}"/>
              </a:ext>
            </a:extLst>
          </p:cNvPr>
          <p:cNvSpPr>
            <a:spLocks noGrp="1" noChangeArrowheads="1"/>
          </p:cNvSpPr>
          <p:nvPr>
            <p:ph type="ftr" sz="quarter" idx="2"/>
          </p:nvPr>
        </p:nvSpPr>
        <p:spPr bwMode="auto">
          <a:xfrm>
            <a:off x="0" y="6401385"/>
            <a:ext cx="4280453" cy="332872"/>
          </a:xfrm>
          <a:prstGeom prst="rect">
            <a:avLst/>
          </a:prstGeom>
          <a:noFill/>
          <a:ln w="9525" cap="flat" algn="ctr">
            <a:noFill/>
            <a:prstDash val="solid"/>
            <a:round/>
            <a:headEnd type="none" w="med" len="med"/>
            <a:tailEnd type="none" w="med" len="med"/>
          </a:ln>
          <a:effectLst/>
        </p:spPr>
        <p:txBody>
          <a:bodyPr vert="horz" wrap="square" lIns="94715" tIns="47360" rIns="94715" bIns="47360" numCol="1" anchor="b" anchorCtr="0" compatLnSpc="1">
            <a:prstTxWarp prst="textNoShape">
              <a:avLst/>
            </a:prstTxWarp>
          </a:bodyPr>
          <a:lstStyle>
            <a:lvl1pPr defTabSz="943542" eaLnBrk="1" hangingPunct="1">
              <a:buSzPct val="100000"/>
              <a:defRPr sz="800">
                <a:latin typeface="Times New Roman" pitchFamily="18" charset="0"/>
              </a:defRPr>
            </a:lvl1pPr>
          </a:lstStyle>
          <a:p>
            <a:pPr>
              <a:defRPr/>
            </a:pPr>
            <a:r>
              <a:rPr lang="ja-JP" altLang="en-US"/>
              <a:t>頁</a:t>
            </a:r>
            <a:endParaRPr lang="en-US" altLang="ja-JP"/>
          </a:p>
        </p:txBody>
      </p:sp>
      <p:sp>
        <p:nvSpPr>
          <p:cNvPr id="88506" name="Rectangle 5">
            <a:extLst>
              <a:ext uri="{FF2B5EF4-FFF2-40B4-BE49-F238E27FC236}">
                <a16:creationId xmlns:a16="http://schemas.microsoft.com/office/drawing/2014/main" id="{07AC6E7C-B30A-4FF3-A80A-43102A771806}"/>
              </a:ext>
            </a:extLst>
          </p:cNvPr>
          <p:cNvSpPr>
            <a:spLocks noGrp="1" noChangeArrowheads="1"/>
          </p:cNvSpPr>
          <p:nvPr>
            <p:ph type="sldNum" sz="quarter" idx="3"/>
          </p:nvPr>
        </p:nvSpPr>
        <p:spPr bwMode="auto">
          <a:xfrm>
            <a:off x="5585860" y="6401385"/>
            <a:ext cx="4278922" cy="332872"/>
          </a:xfrm>
          <a:prstGeom prst="rect">
            <a:avLst/>
          </a:prstGeom>
          <a:noFill/>
          <a:ln w="9525" cap="flat" algn="ctr">
            <a:noFill/>
            <a:prstDash val="solid"/>
            <a:round/>
            <a:headEnd type="none" w="med" len="med"/>
            <a:tailEnd type="none" w="med" len="med"/>
          </a:ln>
          <a:effectLst/>
        </p:spPr>
        <p:txBody>
          <a:bodyPr vert="horz" wrap="square" lIns="94715" tIns="47360" rIns="94715" bIns="47360" numCol="1" anchor="b" anchorCtr="0" compatLnSpc="1">
            <a:prstTxWarp prst="textNoShape">
              <a:avLst/>
            </a:prstTxWarp>
          </a:bodyPr>
          <a:lstStyle>
            <a:lvl1pPr algn="r" defTabSz="928934" eaLnBrk="1" hangingPunct="1">
              <a:buSzPct val="100000"/>
              <a:defRPr smtClean="0">
                <a:latin typeface="Times New Roman" panose="02020603050405020304" pitchFamily="18" charset="0"/>
              </a:defRPr>
            </a:lvl1pPr>
          </a:lstStyle>
          <a:p>
            <a:pPr>
              <a:defRPr/>
            </a:pPr>
            <a:fld id="{71FF5E73-99A1-4490-B000-242C3DEC914C}"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B7A37701-7EB0-4205-8AC3-3C1E7C87466C}"/>
              </a:ext>
            </a:extLst>
          </p:cNvPr>
          <p:cNvSpPr>
            <a:spLocks noGrp="1" noRot="1" noChangeAspect="1" noChangeArrowheads="1"/>
          </p:cNvSpPr>
          <p:nvPr>
            <p:ph type="sldImg" idx="2"/>
          </p:nvPr>
        </p:nvSpPr>
        <p:spPr bwMode="auto">
          <a:xfrm>
            <a:off x="328613" y="476250"/>
            <a:ext cx="6781800" cy="4695825"/>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450" name="Rectangle 5">
            <a:extLst>
              <a:ext uri="{FF2B5EF4-FFF2-40B4-BE49-F238E27FC236}">
                <a16:creationId xmlns:a16="http://schemas.microsoft.com/office/drawing/2014/main" id="{722BEFAC-6C96-4B1C-8D9B-528D794C7A9C}"/>
              </a:ext>
            </a:extLst>
          </p:cNvPr>
          <p:cNvSpPr>
            <a:spLocks noGrp="1" noChangeArrowheads="1"/>
          </p:cNvSpPr>
          <p:nvPr>
            <p:ph type="body" sz="quarter" idx="3"/>
          </p:nvPr>
        </p:nvSpPr>
        <p:spPr bwMode="auto">
          <a:xfrm>
            <a:off x="215784" y="5222025"/>
            <a:ext cx="7004515" cy="1140199"/>
          </a:xfrm>
          <a:prstGeom prst="rect">
            <a:avLst/>
          </a:prstGeom>
          <a:noFill/>
          <a:ln w="9525" cap="flat" algn="ctr">
            <a:noFill/>
            <a:prstDash val="solid"/>
            <a:round/>
            <a:headEnd type="none" w="med" len="med"/>
            <a:tailEnd type="none" w="med" len="med"/>
          </a:ln>
          <a:effectLst/>
        </p:spPr>
        <p:txBody>
          <a:bodyPr vert="horz" wrap="square" lIns="94715" tIns="47360" rIns="94715" bIns="47360" numCol="1" anchor="t" anchorCtr="0" compatLnSpc="1">
            <a:prstTxWarp prst="textNoShape">
              <a:avLst/>
            </a:prstTxWarp>
          </a:bodyPr>
          <a:lstStyle/>
          <a:p>
            <a:pPr lvl="0"/>
            <a:r>
              <a:rPr lang="ja-JP" altLang="en-US" noProof="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Tree>
    <p:extLst>
      <p:ext uri="{BB962C8B-B14F-4D97-AF65-F5344CB8AC3E}">
        <p14:creationId xmlns:p14="http://schemas.microsoft.com/office/powerpoint/2010/main" val="2634055586"/>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buSzPct val="100000"/>
      <a:defRPr kumimoji="1" sz="800" kern="1200">
        <a:solidFill>
          <a:schemeClr val="tx1"/>
        </a:solidFill>
        <a:latin typeface="Times New Roman" pitchFamily="18" charset="0"/>
        <a:ea typeface="ＭＳ Ｐ明朝" pitchFamily="18" charset="-128"/>
        <a:cs typeface="+mn-cs"/>
      </a:defRPr>
    </a:lvl1pPr>
    <a:lvl2pPr marL="311150" algn="l" rtl="0" eaLnBrk="0" fontAlgn="base" hangingPunct="0">
      <a:spcBef>
        <a:spcPct val="30000"/>
      </a:spcBef>
      <a:spcAft>
        <a:spcPct val="0"/>
      </a:spcAft>
      <a:buSzPct val="100000"/>
      <a:defRPr kumimoji="1" sz="800" kern="1200">
        <a:solidFill>
          <a:schemeClr val="tx1"/>
        </a:solidFill>
        <a:latin typeface="Times New Roman" pitchFamily="18" charset="0"/>
        <a:ea typeface="ＭＳ Ｐ明朝" pitchFamily="18" charset="-128"/>
        <a:cs typeface="+mn-cs"/>
      </a:defRPr>
    </a:lvl2pPr>
    <a:lvl3pPr marL="622300" algn="l" rtl="0" eaLnBrk="0" fontAlgn="base" hangingPunct="0">
      <a:spcBef>
        <a:spcPct val="30000"/>
      </a:spcBef>
      <a:spcAft>
        <a:spcPct val="0"/>
      </a:spcAft>
      <a:buSzPct val="100000"/>
      <a:defRPr kumimoji="1" sz="800" kern="1200">
        <a:solidFill>
          <a:schemeClr val="tx1"/>
        </a:solidFill>
        <a:latin typeface="Times New Roman" pitchFamily="18" charset="0"/>
        <a:ea typeface="ＭＳ Ｐ明朝" pitchFamily="18" charset="-128"/>
        <a:cs typeface="+mn-cs"/>
      </a:defRPr>
    </a:lvl3pPr>
    <a:lvl4pPr marL="933450" algn="l" rtl="0" eaLnBrk="0" fontAlgn="base" hangingPunct="0">
      <a:spcBef>
        <a:spcPct val="30000"/>
      </a:spcBef>
      <a:spcAft>
        <a:spcPct val="0"/>
      </a:spcAft>
      <a:buSzPct val="100000"/>
      <a:defRPr kumimoji="1" sz="800" kern="1200">
        <a:solidFill>
          <a:schemeClr val="tx1"/>
        </a:solidFill>
        <a:latin typeface="Times New Roman" pitchFamily="18" charset="0"/>
        <a:ea typeface="ＭＳ Ｐ明朝" pitchFamily="18" charset="-128"/>
        <a:cs typeface="+mn-cs"/>
      </a:defRPr>
    </a:lvl4pPr>
    <a:lvl5pPr marL="1246188" algn="l" rtl="0" eaLnBrk="0" fontAlgn="base" hangingPunct="0">
      <a:spcBef>
        <a:spcPct val="30000"/>
      </a:spcBef>
      <a:spcAft>
        <a:spcPct val="0"/>
      </a:spcAft>
      <a:buSzPct val="100000"/>
      <a:defRPr kumimoji="1" sz="800" kern="1200">
        <a:solidFill>
          <a:schemeClr val="tx1"/>
        </a:solidFill>
        <a:latin typeface="Times New Roman" pitchFamily="18" charset="0"/>
        <a:ea typeface="ＭＳ Ｐ明朝" pitchFamily="18" charset="-128"/>
        <a:cs typeface="+mn-cs"/>
      </a:defRPr>
    </a:lvl5pPr>
    <a:lvl6pPr marL="1558366" algn="l" defTabSz="623346" rtl="0" eaLnBrk="1" latinLnBrk="0" hangingPunct="1">
      <a:defRPr kumimoji="1" sz="818" kern="1200">
        <a:solidFill>
          <a:schemeClr val="tx1"/>
        </a:solidFill>
        <a:latin typeface="+mn-lt"/>
        <a:ea typeface="+mn-ea"/>
        <a:cs typeface="+mn-cs"/>
      </a:defRPr>
    </a:lvl6pPr>
    <a:lvl7pPr marL="1870039" algn="l" defTabSz="623346" rtl="0" eaLnBrk="1" latinLnBrk="0" hangingPunct="1">
      <a:defRPr kumimoji="1" sz="818" kern="1200">
        <a:solidFill>
          <a:schemeClr val="tx1"/>
        </a:solidFill>
        <a:latin typeface="+mn-lt"/>
        <a:ea typeface="+mn-ea"/>
        <a:cs typeface="+mn-cs"/>
      </a:defRPr>
    </a:lvl7pPr>
    <a:lvl8pPr marL="2181713" algn="l" defTabSz="623346" rtl="0" eaLnBrk="1" latinLnBrk="0" hangingPunct="1">
      <a:defRPr kumimoji="1" sz="818" kern="1200">
        <a:solidFill>
          <a:schemeClr val="tx1"/>
        </a:solidFill>
        <a:latin typeface="+mn-lt"/>
        <a:ea typeface="+mn-ea"/>
        <a:cs typeface="+mn-cs"/>
      </a:defRPr>
    </a:lvl8pPr>
    <a:lvl9pPr marL="2493386" algn="l" defTabSz="623346" rtl="0" eaLnBrk="1" latinLnBrk="0" hangingPunct="1">
      <a:defRPr kumimoji="1" sz="81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a:extLst>
              <a:ext uri="{FF2B5EF4-FFF2-40B4-BE49-F238E27FC236}">
                <a16:creationId xmlns:a16="http://schemas.microsoft.com/office/drawing/2014/main" id="{4CBEB233-37C4-4A0A-A21E-8EC10B1E6868}"/>
              </a:ext>
            </a:extLst>
          </p:cNvPr>
          <p:cNvSpPr>
            <a:spLocks noGrp="1" noRot="1" noChangeAspect="1" noChangeArrowheads="1" noTextEdit="1"/>
          </p:cNvSpPr>
          <p:nvPr>
            <p:ph type="sldImg"/>
          </p:nvPr>
        </p:nvSpPr>
        <p:spPr>
          <a:ln/>
        </p:spPr>
      </p:sp>
      <p:sp>
        <p:nvSpPr>
          <p:cNvPr id="16387" name="ノート プレースホルダ 2">
            <a:extLst>
              <a:ext uri="{FF2B5EF4-FFF2-40B4-BE49-F238E27FC236}">
                <a16:creationId xmlns:a16="http://schemas.microsoft.com/office/drawing/2014/main" id="{7F8FBD76-413A-4A58-A44A-E197FE1CEB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
        <p:nvSpPr>
          <p:cNvPr id="16388" name="日付プレースホルダ 3">
            <a:extLst>
              <a:ext uri="{FF2B5EF4-FFF2-40B4-BE49-F238E27FC236}">
                <a16:creationId xmlns:a16="http://schemas.microsoft.com/office/drawing/2014/main" id="{8B824E80-C3F0-43F9-B45C-A9BCB9AD54F9}"/>
              </a:ext>
            </a:extLst>
          </p:cNvPr>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72" tIns="43786" rIns="87572" bIns="43786"/>
          <a:lstStyle/>
          <a:p>
            <a:pPr algn="r" eaLnBrk="1" hangingPunct="1"/>
            <a:endParaRPr kumimoji="1" lang="ja-JP" altLang="en-US" sz="11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07870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12F07E32-FC21-4079-9741-7F760935F165}"/>
              </a:ext>
            </a:extLst>
          </p:cNvPr>
          <p:cNvSpPr>
            <a:spLocks noGrp="1" noRot="1" noChangeAspect="1" noChangeArrowheads="1" noTextEdit="1"/>
          </p:cNvSpPr>
          <p:nvPr>
            <p:ph type="sldImg"/>
          </p:nvPr>
        </p:nvSpPr>
        <p:spPr>
          <a:ln/>
        </p:spPr>
      </p:sp>
      <p:sp>
        <p:nvSpPr>
          <p:cNvPr id="49155" name="ノート プレースホルダー 2">
            <a:extLst>
              <a:ext uri="{FF2B5EF4-FFF2-40B4-BE49-F238E27FC236}">
                <a16:creationId xmlns:a16="http://schemas.microsoft.com/office/drawing/2014/main" id="{28F93D48-2652-4EF1-9D4C-6B590B77F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1937192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a:extLst>
              <a:ext uri="{FF2B5EF4-FFF2-40B4-BE49-F238E27FC236}">
                <a16:creationId xmlns:a16="http://schemas.microsoft.com/office/drawing/2014/main" id="{5BE0A67C-E597-4DFA-8CB8-7410DAB07DAF}"/>
              </a:ext>
            </a:extLst>
          </p:cNvPr>
          <p:cNvSpPr>
            <a:spLocks noGrp="1" noRot="1" noChangeAspect="1" noChangeArrowheads="1" noTextEdit="1"/>
          </p:cNvSpPr>
          <p:nvPr>
            <p:ph type="sldImg"/>
          </p:nvPr>
        </p:nvSpPr>
        <p:spPr>
          <a:ln/>
        </p:spPr>
      </p:sp>
      <p:sp>
        <p:nvSpPr>
          <p:cNvPr id="27651" name="ノート プレースホルダー 2">
            <a:extLst>
              <a:ext uri="{FF2B5EF4-FFF2-40B4-BE49-F238E27FC236}">
                <a16:creationId xmlns:a16="http://schemas.microsoft.com/office/drawing/2014/main" id="{9B866D36-2FB4-4E02-A059-51CF263194A8}"/>
              </a:ext>
            </a:extLst>
          </p:cNvPr>
          <p:cNvSpPr>
            <a:spLocks noGrp="1"/>
          </p:cNvSpPr>
          <p:nvPr>
            <p:ph type="body" idx="1"/>
          </p:nvPr>
        </p:nvSpPr>
        <p:spPr>
          <a:ln/>
        </p:spPr>
        <p:txBody>
          <a:bodyPr/>
          <a:lstStyle/>
          <a:p>
            <a:pPr>
              <a:defRPr/>
            </a:pPr>
            <a:endParaRPr lang="ja-JP" altLang="en-US" dirty="0"/>
          </a:p>
        </p:txBody>
      </p:sp>
    </p:spTree>
    <p:extLst>
      <p:ext uri="{BB962C8B-B14F-4D97-AF65-F5344CB8AC3E}">
        <p14:creationId xmlns:p14="http://schemas.microsoft.com/office/powerpoint/2010/main" val="875830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1CC8A9D2-B65C-457C-BA02-41977604CF01}"/>
              </a:ext>
            </a:extLst>
          </p:cNvPr>
          <p:cNvSpPr>
            <a:spLocks noGrp="1" noRot="1" noChangeAspect="1" noChangeArrowheads="1" noTextEdit="1"/>
          </p:cNvSpPr>
          <p:nvPr>
            <p:ph type="sldImg"/>
          </p:nvPr>
        </p:nvSpPr>
        <p:spPr>
          <a:ln/>
        </p:spPr>
      </p:sp>
      <p:sp>
        <p:nvSpPr>
          <p:cNvPr id="3" name="ノート プレースホルダー 2">
            <a:extLst>
              <a:ext uri="{FF2B5EF4-FFF2-40B4-BE49-F238E27FC236}">
                <a16:creationId xmlns:a16="http://schemas.microsoft.com/office/drawing/2014/main" id="{5B769E72-565A-4321-9138-C096B4FC0A97}"/>
              </a:ext>
            </a:extLst>
          </p:cNvPr>
          <p:cNvSpPr>
            <a:spLocks noGrp="1"/>
          </p:cNvSpPr>
          <p:nvPr>
            <p:ph type="body" idx="1"/>
          </p:nvPr>
        </p:nvSpPr>
        <p:spPr/>
        <p:txBody>
          <a:bodyPr/>
          <a:lstStyle/>
          <a:p>
            <a:pPr>
              <a:defRPr/>
            </a:pPr>
            <a:endParaRPr lang="ja-JP" altLang="en-US" dirty="0"/>
          </a:p>
        </p:txBody>
      </p:sp>
    </p:spTree>
    <p:extLst>
      <p:ext uri="{BB962C8B-B14F-4D97-AF65-F5344CB8AC3E}">
        <p14:creationId xmlns:p14="http://schemas.microsoft.com/office/powerpoint/2010/main" val="3581768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12F07E32-FC21-4079-9741-7F760935F165}"/>
              </a:ext>
            </a:extLst>
          </p:cNvPr>
          <p:cNvSpPr>
            <a:spLocks noGrp="1" noRot="1" noChangeAspect="1" noChangeArrowheads="1" noTextEdit="1"/>
          </p:cNvSpPr>
          <p:nvPr>
            <p:ph type="sldImg"/>
          </p:nvPr>
        </p:nvSpPr>
        <p:spPr>
          <a:ln/>
        </p:spPr>
      </p:sp>
      <p:sp>
        <p:nvSpPr>
          <p:cNvPr id="49155" name="ノート プレースホルダー 2">
            <a:extLst>
              <a:ext uri="{FF2B5EF4-FFF2-40B4-BE49-F238E27FC236}">
                <a16:creationId xmlns:a16="http://schemas.microsoft.com/office/drawing/2014/main" id="{28F93D48-2652-4EF1-9D4C-6B590B77F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2528017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12F07E32-FC21-4079-9741-7F760935F165}"/>
              </a:ext>
            </a:extLst>
          </p:cNvPr>
          <p:cNvSpPr>
            <a:spLocks noGrp="1" noRot="1" noChangeAspect="1" noChangeArrowheads="1" noTextEdit="1"/>
          </p:cNvSpPr>
          <p:nvPr>
            <p:ph type="sldImg"/>
          </p:nvPr>
        </p:nvSpPr>
        <p:spPr>
          <a:ln/>
        </p:spPr>
      </p:sp>
      <p:sp>
        <p:nvSpPr>
          <p:cNvPr id="49155" name="ノート プレースホルダー 2">
            <a:extLst>
              <a:ext uri="{FF2B5EF4-FFF2-40B4-BE49-F238E27FC236}">
                <a16:creationId xmlns:a16="http://schemas.microsoft.com/office/drawing/2014/main" id="{28F93D48-2652-4EF1-9D4C-6B590B77F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170672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12F07E32-FC21-4079-9741-7F760935F165}"/>
              </a:ext>
            </a:extLst>
          </p:cNvPr>
          <p:cNvSpPr>
            <a:spLocks noGrp="1" noRot="1" noChangeAspect="1" noChangeArrowheads="1" noTextEdit="1"/>
          </p:cNvSpPr>
          <p:nvPr>
            <p:ph type="sldImg"/>
          </p:nvPr>
        </p:nvSpPr>
        <p:spPr>
          <a:ln/>
        </p:spPr>
      </p:sp>
      <p:sp>
        <p:nvSpPr>
          <p:cNvPr id="49155" name="ノート プレースホルダー 2">
            <a:extLst>
              <a:ext uri="{FF2B5EF4-FFF2-40B4-BE49-F238E27FC236}">
                <a16:creationId xmlns:a16="http://schemas.microsoft.com/office/drawing/2014/main" id="{28F93D48-2652-4EF1-9D4C-6B590B77F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err="1"/>
              <a:t>。</a:t>
            </a:r>
            <a:endParaRPr lang="ja-JP" altLang="en-US" dirty="0"/>
          </a:p>
        </p:txBody>
      </p:sp>
    </p:spTree>
    <p:extLst>
      <p:ext uri="{BB962C8B-B14F-4D97-AF65-F5344CB8AC3E}">
        <p14:creationId xmlns:p14="http://schemas.microsoft.com/office/powerpoint/2010/main" val="1757572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12F07E32-FC21-4079-9741-7F760935F165}"/>
              </a:ext>
            </a:extLst>
          </p:cNvPr>
          <p:cNvSpPr>
            <a:spLocks noGrp="1" noRot="1" noChangeAspect="1" noChangeArrowheads="1" noTextEdit="1"/>
          </p:cNvSpPr>
          <p:nvPr>
            <p:ph type="sldImg"/>
          </p:nvPr>
        </p:nvSpPr>
        <p:spPr>
          <a:ln/>
        </p:spPr>
      </p:sp>
      <p:sp>
        <p:nvSpPr>
          <p:cNvPr id="49155" name="ノート プレースホルダー 2">
            <a:extLst>
              <a:ext uri="{FF2B5EF4-FFF2-40B4-BE49-F238E27FC236}">
                <a16:creationId xmlns:a16="http://schemas.microsoft.com/office/drawing/2014/main" id="{28F93D48-2652-4EF1-9D4C-6B590B77F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296607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12F07E32-FC21-4079-9741-7F760935F165}"/>
              </a:ext>
            </a:extLst>
          </p:cNvPr>
          <p:cNvSpPr>
            <a:spLocks noGrp="1" noRot="1" noChangeAspect="1" noChangeArrowheads="1" noTextEdit="1"/>
          </p:cNvSpPr>
          <p:nvPr>
            <p:ph type="sldImg"/>
          </p:nvPr>
        </p:nvSpPr>
        <p:spPr>
          <a:ln/>
        </p:spPr>
      </p:sp>
      <p:sp>
        <p:nvSpPr>
          <p:cNvPr id="49155" name="ノート プレースホルダー 2">
            <a:extLst>
              <a:ext uri="{FF2B5EF4-FFF2-40B4-BE49-F238E27FC236}">
                <a16:creationId xmlns:a16="http://schemas.microsoft.com/office/drawing/2014/main" id="{28F93D48-2652-4EF1-9D4C-6B590B77F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1305221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1CC8A9D2-B65C-457C-BA02-41977604CF01}"/>
              </a:ext>
            </a:extLst>
          </p:cNvPr>
          <p:cNvSpPr>
            <a:spLocks noGrp="1" noRot="1" noChangeAspect="1" noChangeArrowheads="1" noTextEdit="1"/>
          </p:cNvSpPr>
          <p:nvPr>
            <p:ph type="sldImg"/>
          </p:nvPr>
        </p:nvSpPr>
        <p:spPr>
          <a:ln/>
        </p:spPr>
      </p:sp>
      <p:sp>
        <p:nvSpPr>
          <p:cNvPr id="3" name="ノート プレースホルダー 2">
            <a:extLst>
              <a:ext uri="{FF2B5EF4-FFF2-40B4-BE49-F238E27FC236}">
                <a16:creationId xmlns:a16="http://schemas.microsoft.com/office/drawing/2014/main" id="{5B769E72-565A-4321-9138-C096B4FC0A97}"/>
              </a:ext>
            </a:extLst>
          </p:cNvPr>
          <p:cNvSpPr>
            <a:spLocks noGrp="1"/>
          </p:cNvSpPr>
          <p:nvPr>
            <p:ph type="body" idx="1"/>
          </p:nvPr>
        </p:nvSpPr>
        <p:spPr/>
        <p:txBody>
          <a:bodyPr/>
          <a:lstStyle/>
          <a:p>
            <a:pPr>
              <a:defRPr/>
            </a:pPr>
            <a:endParaRPr lang="ja-JP" altLang="en-US" dirty="0"/>
          </a:p>
        </p:txBody>
      </p:sp>
    </p:spTree>
    <p:extLst>
      <p:ext uri="{BB962C8B-B14F-4D97-AF65-F5344CB8AC3E}">
        <p14:creationId xmlns:p14="http://schemas.microsoft.com/office/powerpoint/2010/main" val="2995775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12F07E32-FC21-4079-9741-7F760935F165}"/>
              </a:ext>
            </a:extLst>
          </p:cNvPr>
          <p:cNvSpPr>
            <a:spLocks noGrp="1" noRot="1" noChangeAspect="1" noChangeArrowheads="1" noTextEdit="1"/>
          </p:cNvSpPr>
          <p:nvPr>
            <p:ph type="sldImg"/>
          </p:nvPr>
        </p:nvSpPr>
        <p:spPr>
          <a:ln/>
        </p:spPr>
      </p:sp>
      <p:sp>
        <p:nvSpPr>
          <p:cNvPr id="49155" name="ノート プレースホルダー 2">
            <a:extLst>
              <a:ext uri="{FF2B5EF4-FFF2-40B4-BE49-F238E27FC236}">
                <a16:creationId xmlns:a16="http://schemas.microsoft.com/office/drawing/2014/main" id="{28F93D48-2652-4EF1-9D4C-6B590B77F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1505938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a:extLst>
              <a:ext uri="{FF2B5EF4-FFF2-40B4-BE49-F238E27FC236}">
                <a16:creationId xmlns:a16="http://schemas.microsoft.com/office/drawing/2014/main" id="{74DC4D1D-31CE-48B6-BEFC-321620C57408}"/>
              </a:ext>
            </a:extLst>
          </p:cNvPr>
          <p:cNvSpPr>
            <a:spLocks noGrp="1" noRot="1" noChangeAspect="1" noChangeArrowheads="1" noTextEdit="1"/>
          </p:cNvSpPr>
          <p:nvPr>
            <p:ph type="sldImg"/>
          </p:nvPr>
        </p:nvSpPr>
        <p:spPr>
          <a:ln/>
        </p:spPr>
      </p:sp>
      <p:sp>
        <p:nvSpPr>
          <p:cNvPr id="18435" name="ノート プレースホルダ 2">
            <a:extLst>
              <a:ext uri="{FF2B5EF4-FFF2-40B4-BE49-F238E27FC236}">
                <a16:creationId xmlns:a16="http://schemas.microsoft.com/office/drawing/2014/main" id="{506714B3-67AA-45EE-8A77-D784228246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a:p>
        </p:txBody>
      </p:sp>
      <p:sp>
        <p:nvSpPr>
          <p:cNvPr id="18436" name="日付プレースホルダ 3">
            <a:extLst>
              <a:ext uri="{FF2B5EF4-FFF2-40B4-BE49-F238E27FC236}">
                <a16:creationId xmlns:a16="http://schemas.microsoft.com/office/drawing/2014/main" id="{5676E893-5D16-403C-A60C-A26156400F9B}"/>
              </a:ext>
            </a:extLst>
          </p:cNvPr>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72" tIns="43786" rIns="87572" bIns="43786"/>
          <a:lstStyle/>
          <a:p>
            <a:pPr algn="r" eaLnBrk="1" hangingPunct="1"/>
            <a:endParaRPr kumimoji="1" lang="ja-JP" altLang="en-US" sz="11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85640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1CC8A9D2-B65C-457C-BA02-41977604CF01}"/>
              </a:ext>
            </a:extLst>
          </p:cNvPr>
          <p:cNvSpPr>
            <a:spLocks noGrp="1" noRot="1" noChangeAspect="1" noChangeArrowheads="1" noTextEdit="1"/>
          </p:cNvSpPr>
          <p:nvPr>
            <p:ph type="sldImg"/>
          </p:nvPr>
        </p:nvSpPr>
        <p:spPr>
          <a:ln/>
        </p:spPr>
      </p:sp>
      <p:sp>
        <p:nvSpPr>
          <p:cNvPr id="3" name="ノート プレースホルダー 2">
            <a:extLst>
              <a:ext uri="{FF2B5EF4-FFF2-40B4-BE49-F238E27FC236}">
                <a16:creationId xmlns:a16="http://schemas.microsoft.com/office/drawing/2014/main" id="{5B769E72-565A-4321-9138-C096B4FC0A97}"/>
              </a:ext>
            </a:extLst>
          </p:cNvPr>
          <p:cNvSpPr>
            <a:spLocks noGrp="1"/>
          </p:cNvSpPr>
          <p:nvPr>
            <p:ph type="body" idx="1"/>
          </p:nvPr>
        </p:nvSpPr>
        <p:spPr/>
        <p:txBody>
          <a:bodyPr/>
          <a:lstStyle/>
          <a:p>
            <a:pPr>
              <a:defRPr/>
            </a:pPr>
            <a:endParaRPr lang="ja-JP" altLang="en-US" dirty="0"/>
          </a:p>
        </p:txBody>
      </p:sp>
    </p:spTree>
    <p:extLst>
      <p:ext uri="{BB962C8B-B14F-4D97-AF65-F5344CB8AC3E}">
        <p14:creationId xmlns:p14="http://schemas.microsoft.com/office/powerpoint/2010/main" val="3450836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a:extLst>
              <a:ext uri="{FF2B5EF4-FFF2-40B4-BE49-F238E27FC236}">
                <a16:creationId xmlns:a16="http://schemas.microsoft.com/office/drawing/2014/main" id="{E42FFB7F-30A7-4976-B5CD-F08F35E85DAA}"/>
              </a:ext>
            </a:extLst>
          </p:cNvPr>
          <p:cNvSpPr>
            <a:spLocks noGrp="1" noRot="1" noChangeAspect="1" noChangeArrowheads="1" noTextEdit="1"/>
          </p:cNvSpPr>
          <p:nvPr>
            <p:ph type="sldImg"/>
          </p:nvPr>
        </p:nvSpPr>
        <p:spPr>
          <a:ln/>
        </p:spPr>
      </p:sp>
      <p:sp>
        <p:nvSpPr>
          <p:cNvPr id="3" name="ノート プレースホルダー 2">
            <a:extLst>
              <a:ext uri="{FF2B5EF4-FFF2-40B4-BE49-F238E27FC236}">
                <a16:creationId xmlns:a16="http://schemas.microsoft.com/office/drawing/2014/main" id="{4639E806-5C0F-4605-B6A2-99755A788863}"/>
              </a:ext>
            </a:extLst>
          </p:cNvPr>
          <p:cNvSpPr>
            <a:spLocks noGrp="1"/>
          </p:cNvSpPr>
          <p:nvPr>
            <p:ph type="body" idx="1"/>
          </p:nvPr>
        </p:nvSpPr>
        <p:spPr/>
        <p:txBody>
          <a:bodyPr/>
          <a:lstStyle/>
          <a:p>
            <a:pPr marL="343599" indent="-343599" defTabSz="1223881" eaLnBrk="1" hangingPunct="1">
              <a:spcBef>
                <a:spcPts val="575"/>
              </a:spcBef>
              <a:spcAft>
                <a:spcPts val="575"/>
              </a:spcAft>
              <a:buSzTx/>
              <a:defRPr/>
            </a:pPr>
            <a:endParaRPr lang="ja-JP" altLang="en-US" sz="1500" kern="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31768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18E8EA2B-234B-40A4-A44E-76FAEE4F1991}"/>
              </a:ext>
            </a:extLst>
          </p:cNvPr>
          <p:cNvSpPr>
            <a:spLocks noGrp="1" noRot="1" noChangeAspect="1" noChangeArrowheads="1" noTextEdit="1"/>
          </p:cNvSpPr>
          <p:nvPr>
            <p:ph type="sldImg"/>
          </p:nvPr>
        </p:nvSpPr>
        <p:spPr>
          <a:ln/>
        </p:spPr>
      </p:sp>
      <p:sp>
        <p:nvSpPr>
          <p:cNvPr id="69635" name="ノート プレースホルダー 2">
            <a:extLst>
              <a:ext uri="{FF2B5EF4-FFF2-40B4-BE49-F238E27FC236}">
                <a16:creationId xmlns:a16="http://schemas.microsoft.com/office/drawing/2014/main" id="{593C5DF8-B74B-4408-AD6A-B7EE6ACFD9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1274457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18E8EA2B-234B-40A4-A44E-76FAEE4F1991}"/>
              </a:ext>
            </a:extLst>
          </p:cNvPr>
          <p:cNvSpPr>
            <a:spLocks noGrp="1" noRot="1" noChangeAspect="1" noChangeArrowheads="1" noTextEdit="1"/>
          </p:cNvSpPr>
          <p:nvPr>
            <p:ph type="sldImg"/>
          </p:nvPr>
        </p:nvSpPr>
        <p:spPr>
          <a:ln/>
        </p:spPr>
      </p:sp>
      <p:sp>
        <p:nvSpPr>
          <p:cNvPr id="69635" name="ノート プレースホルダー 2">
            <a:extLst>
              <a:ext uri="{FF2B5EF4-FFF2-40B4-BE49-F238E27FC236}">
                <a16:creationId xmlns:a16="http://schemas.microsoft.com/office/drawing/2014/main" id="{593C5DF8-B74B-4408-AD6A-B7EE6ACFD9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439307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18E8EA2B-234B-40A4-A44E-76FAEE4F1991}"/>
              </a:ext>
            </a:extLst>
          </p:cNvPr>
          <p:cNvSpPr>
            <a:spLocks noGrp="1" noRot="1" noChangeAspect="1" noChangeArrowheads="1" noTextEdit="1"/>
          </p:cNvSpPr>
          <p:nvPr>
            <p:ph type="sldImg"/>
          </p:nvPr>
        </p:nvSpPr>
        <p:spPr>
          <a:ln/>
        </p:spPr>
      </p:sp>
      <p:sp>
        <p:nvSpPr>
          <p:cNvPr id="69635" name="ノート プレースホルダー 2">
            <a:extLst>
              <a:ext uri="{FF2B5EF4-FFF2-40B4-BE49-F238E27FC236}">
                <a16:creationId xmlns:a16="http://schemas.microsoft.com/office/drawing/2014/main" id="{593C5DF8-B74B-4408-AD6A-B7EE6ACFD9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559768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18E8EA2B-234B-40A4-A44E-76FAEE4F1991}"/>
              </a:ext>
            </a:extLst>
          </p:cNvPr>
          <p:cNvSpPr>
            <a:spLocks noGrp="1" noRot="1" noChangeAspect="1" noChangeArrowheads="1" noTextEdit="1"/>
          </p:cNvSpPr>
          <p:nvPr>
            <p:ph type="sldImg"/>
          </p:nvPr>
        </p:nvSpPr>
        <p:spPr>
          <a:ln/>
        </p:spPr>
      </p:sp>
      <p:sp>
        <p:nvSpPr>
          <p:cNvPr id="69635" name="ノート プレースホルダー 2">
            <a:extLst>
              <a:ext uri="{FF2B5EF4-FFF2-40B4-BE49-F238E27FC236}">
                <a16:creationId xmlns:a16="http://schemas.microsoft.com/office/drawing/2014/main" id="{593C5DF8-B74B-4408-AD6A-B7EE6ACFD9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1360730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18E8EA2B-234B-40A4-A44E-76FAEE4F1991}"/>
              </a:ext>
            </a:extLst>
          </p:cNvPr>
          <p:cNvSpPr>
            <a:spLocks noGrp="1" noRot="1" noChangeAspect="1" noChangeArrowheads="1" noTextEdit="1"/>
          </p:cNvSpPr>
          <p:nvPr>
            <p:ph type="sldImg"/>
          </p:nvPr>
        </p:nvSpPr>
        <p:spPr>
          <a:ln/>
        </p:spPr>
      </p:sp>
      <p:sp>
        <p:nvSpPr>
          <p:cNvPr id="69635" name="ノート プレースホルダー 2">
            <a:extLst>
              <a:ext uri="{FF2B5EF4-FFF2-40B4-BE49-F238E27FC236}">
                <a16:creationId xmlns:a16="http://schemas.microsoft.com/office/drawing/2014/main" id="{593C5DF8-B74B-4408-AD6A-B7EE6ACFD9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591052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18E8EA2B-234B-40A4-A44E-76FAEE4F1991}"/>
              </a:ext>
            </a:extLst>
          </p:cNvPr>
          <p:cNvSpPr>
            <a:spLocks noGrp="1" noRot="1" noChangeAspect="1" noChangeArrowheads="1" noTextEdit="1"/>
          </p:cNvSpPr>
          <p:nvPr>
            <p:ph type="sldImg"/>
          </p:nvPr>
        </p:nvSpPr>
        <p:spPr>
          <a:ln/>
        </p:spPr>
      </p:sp>
      <p:sp>
        <p:nvSpPr>
          <p:cNvPr id="69635" name="ノート プレースホルダー 2">
            <a:extLst>
              <a:ext uri="{FF2B5EF4-FFF2-40B4-BE49-F238E27FC236}">
                <a16:creationId xmlns:a16="http://schemas.microsoft.com/office/drawing/2014/main" id="{593C5DF8-B74B-4408-AD6A-B7EE6ACFD9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3861911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a:extLst>
              <a:ext uri="{FF2B5EF4-FFF2-40B4-BE49-F238E27FC236}">
                <a16:creationId xmlns:a16="http://schemas.microsoft.com/office/drawing/2014/main" id="{EFB51940-C1FC-435A-9A5B-D5E7AE30A4C8}"/>
              </a:ext>
            </a:extLst>
          </p:cNvPr>
          <p:cNvSpPr>
            <a:spLocks noGrp="1" noRot="1" noChangeAspect="1" noTextEdit="1"/>
          </p:cNvSpPr>
          <p:nvPr>
            <p:ph type="sldImg"/>
          </p:nvPr>
        </p:nvSpPr>
        <p:spPr>
          <a:ln/>
        </p:spPr>
      </p:sp>
      <p:sp>
        <p:nvSpPr>
          <p:cNvPr id="19459" name="ノート プレースホルダー 2">
            <a:extLst>
              <a:ext uri="{FF2B5EF4-FFF2-40B4-BE49-F238E27FC236}">
                <a16:creationId xmlns:a16="http://schemas.microsoft.com/office/drawing/2014/main" id="{F3CAAD4C-A2F0-4268-BC18-7B77CA60A5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10076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 1">
            <a:extLst>
              <a:ext uri="{FF2B5EF4-FFF2-40B4-BE49-F238E27FC236}">
                <a16:creationId xmlns:a16="http://schemas.microsoft.com/office/drawing/2014/main" id="{CDAB7CE2-0BE8-4117-A2AB-4CE8C447262A}"/>
              </a:ext>
            </a:extLst>
          </p:cNvPr>
          <p:cNvSpPr>
            <a:spLocks noGrp="1" noRot="1" noChangeAspect="1" noChangeArrowheads="1" noTextEdit="1"/>
          </p:cNvSpPr>
          <p:nvPr>
            <p:ph type="sldImg"/>
          </p:nvPr>
        </p:nvSpPr>
        <p:spPr>
          <a:ln/>
        </p:spPr>
      </p:sp>
      <p:sp>
        <p:nvSpPr>
          <p:cNvPr id="20483" name="ノート プレースホルダ 2">
            <a:extLst>
              <a:ext uri="{FF2B5EF4-FFF2-40B4-BE49-F238E27FC236}">
                <a16:creationId xmlns:a16="http://schemas.microsoft.com/office/drawing/2014/main" id="{E4E431A8-8B66-4B54-BB7F-030E659353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a:p>
        </p:txBody>
      </p:sp>
      <p:sp>
        <p:nvSpPr>
          <p:cNvPr id="20484" name="日付プレースホルダ 3">
            <a:extLst>
              <a:ext uri="{FF2B5EF4-FFF2-40B4-BE49-F238E27FC236}">
                <a16:creationId xmlns:a16="http://schemas.microsoft.com/office/drawing/2014/main" id="{0AA7233B-ED75-4ADF-9EEF-D6ACFB604BA2}"/>
              </a:ext>
            </a:extLst>
          </p:cNvPr>
          <p:cNvSpPr>
            <a:spLocks noGrp="1"/>
          </p:cNvSpPr>
          <p:nvPr>
            <p:ph type="dt"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72" tIns="43786" rIns="87572" bIns="43786"/>
          <a:lstStyle/>
          <a:p>
            <a:pPr algn="r" eaLnBrk="1" hangingPunct="1"/>
            <a:endParaRPr kumimoji="1" lang="ja-JP" altLang="en-US" sz="11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2463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B9ABEB30-35BA-42D9-A0D2-A7CB2F300FA3}"/>
              </a:ext>
            </a:extLst>
          </p:cNvPr>
          <p:cNvSpPr>
            <a:spLocks noGrp="1" noRot="1" noChangeAspect="1" noChangeArrowheads="1" noTextEdit="1"/>
          </p:cNvSpPr>
          <p:nvPr>
            <p:ph type="sldImg"/>
          </p:nvPr>
        </p:nvSpPr>
        <p:spPr>
          <a:ln/>
        </p:spPr>
      </p:sp>
      <p:sp>
        <p:nvSpPr>
          <p:cNvPr id="28675" name="ノート プレースホルダー 2">
            <a:extLst>
              <a:ext uri="{FF2B5EF4-FFF2-40B4-BE49-F238E27FC236}">
                <a16:creationId xmlns:a16="http://schemas.microsoft.com/office/drawing/2014/main" id="{F70C2C8C-B99C-4714-B717-246AF5BF0A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102887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F27FCA60-2541-47C2-8F09-BB2004BF2DDF}"/>
              </a:ext>
            </a:extLst>
          </p:cNvPr>
          <p:cNvSpPr>
            <a:spLocks noGrp="1" noRot="1" noChangeAspect="1" noChangeArrowheads="1" noTextEdit="1"/>
          </p:cNvSpPr>
          <p:nvPr>
            <p:ph type="sldImg"/>
          </p:nvPr>
        </p:nvSpPr>
        <p:spPr>
          <a:ln/>
        </p:spPr>
      </p:sp>
      <p:sp>
        <p:nvSpPr>
          <p:cNvPr id="26627" name="ノート プレースホルダー 2">
            <a:extLst>
              <a:ext uri="{FF2B5EF4-FFF2-40B4-BE49-F238E27FC236}">
                <a16:creationId xmlns:a16="http://schemas.microsoft.com/office/drawing/2014/main" id="{F654CE17-E03D-41D6-9E6B-EEF3B260FB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233591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7FD348F7-E0FD-4BA1-BF85-8662F13807E0}"/>
              </a:ext>
            </a:extLst>
          </p:cNvPr>
          <p:cNvSpPr>
            <a:spLocks noGrp="1" noRot="1" noChangeAspect="1" noChangeArrowheads="1" noTextEdit="1"/>
          </p:cNvSpPr>
          <p:nvPr>
            <p:ph type="sldImg"/>
          </p:nvPr>
        </p:nvSpPr>
        <p:spPr>
          <a:ln/>
        </p:spPr>
      </p:sp>
      <p:sp>
        <p:nvSpPr>
          <p:cNvPr id="43011" name="ノート プレースホルダー 2">
            <a:extLst>
              <a:ext uri="{FF2B5EF4-FFF2-40B4-BE49-F238E27FC236}">
                <a16:creationId xmlns:a16="http://schemas.microsoft.com/office/drawing/2014/main" id="{6B0566D7-3598-48F1-AFE3-19A99D77B7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1421253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B9ABEB30-35BA-42D9-A0D2-A7CB2F300FA3}"/>
              </a:ext>
            </a:extLst>
          </p:cNvPr>
          <p:cNvSpPr>
            <a:spLocks noGrp="1" noRot="1" noChangeAspect="1" noChangeArrowheads="1" noTextEdit="1"/>
          </p:cNvSpPr>
          <p:nvPr>
            <p:ph type="sldImg"/>
          </p:nvPr>
        </p:nvSpPr>
        <p:spPr>
          <a:ln/>
        </p:spPr>
      </p:sp>
      <p:sp>
        <p:nvSpPr>
          <p:cNvPr id="28675" name="ノート プレースホルダー 2">
            <a:extLst>
              <a:ext uri="{FF2B5EF4-FFF2-40B4-BE49-F238E27FC236}">
                <a16:creationId xmlns:a16="http://schemas.microsoft.com/office/drawing/2014/main" id="{F70C2C8C-B99C-4714-B717-246AF5BF0A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2210566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a:extLst>
              <a:ext uri="{FF2B5EF4-FFF2-40B4-BE49-F238E27FC236}">
                <a16:creationId xmlns:a16="http://schemas.microsoft.com/office/drawing/2014/main" id="{78B57ADC-24C1-47DA-9BEF-C03D285C1B6C}"/>
              </a:ext>
            </a:extLst>
          </p:cNvPr>
          <p:cNvSpPr>
            <a:spLocks noGrp="1" noRot="1" noChangeAspect="1" noChangeArrowheads="1" noTextEdit="1"/>
          </p:cNvSpPr>
          <p:nvPr>
            <p:ph type="sldImg"/>
          </p:nvPr>
        </p:nvSpPr>
        <p:spPr>
          <a:ln/>
        </p:spPr>
      </p:sp>
      <p:sp>
        <p:nvSpPr>
          <p:cNvPr id="47107" name="ノート プレースホルダー 2">
            <a:extLst>
              <a:ext uri="{FF2B5EF4-FFF2-40B4-BE49-F238E27FC236}">
                <a16:creationId xmlns:a16="http://schemas.microsoft.com/office/drawing/2014/main" id="{4D5D7970-528A-4691-A16A-F50183EB49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2061288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12F07E32-FC21-4079-9741-7F760935F165}"/>
              </a:ext>
            </a:extLst>
          </p:cNvPr>
          <p:cNvSpPr>
            <a:spLocks noGrp="1" noRot="1" noChangeAspect="1" noChangeArrowheads="1" noTextEdit="1"/>
          </p:cNvSpPr>
          <p:nvPr>
            <p:ph type="sldImg"/>
          </p:nvPr>
        </p:nvSpPr>
        <p:spPr>
          <a:ln/>
        </p:spPr>
      </p:sp>
      <p:sp>
        <p:nvSpPr>
          <p:cNvPr id="49155" name="ノート プレースホルダー 2">
            <a:extLst>
              <a:ext uri="{FF2B5EF4-FFF2-40B4-BE49-F238E27FC236}">
                <a16:creationId xmlns:a16="http://schemas.microsoft.com/office/drawing/2014/main" id="{28F93D48-2652-4EF1-9D4C-6B590B77F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2764331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235" name="タイトル 1"/>
          <p:cNvSpPr>
            <a:spLocks noGrp="1" noChangeArrowheads="1"/>
          </p:cNvSpPr>
          <p:nvPr>
            <p:ph type="ctrTitle"/>
          </p:nvPr>
        </p:nvSpPr>
        <p:spPr>
          <a:xfrm>
            <a:off x="1238792" y="1122120"/>
            <a:ext cx="7429500" cy="2387880"/>
          </a:xfrm>
        </p:spPr>
        <p:txBody>
          <a:bodyPr lIns="91440" tIns="45720" rIns="91440" bIns="45720" anchor="b"/>
          <a:lstStyle>
            <a:lvl1pPr>
              <a:defRPr/>
            </a:lvl1pPr>
          </a:lstStyle>
          <a:p>
            <a:r>
              <a:rPr lang="ja-JP" altLang="en-US"/>
              <a:t>マスター タイトルの書式設定</a:t>
            </a:r>
          </a:p>
        </p:txBody>
      </p:sp>
      <p:sp>
        <p:nvSpPr>
          <p:cNvPr id="7236" name="サブタイトル 2"/>
          <p:cNvSpPr>
            <a:spLocks noGrp="1" noChangeArrowheads="1"/>
          </p:cNvSpPr>
          <p:nvPr>
            <p:ph type="subTitle" idx="1"/>
          </p:nvPr>
        </p:nvSpPr>
        <p:spPr>
          <a:xfrm>
            <a:off x="1238792" y="3601801"/>
            <a:ext cx="7429500" cy="1655640"/>
          </a:xfrm>
        </p:spPr>
        <p:txBody>
          <a:bodyPr lIns="91440" tIns="45720" rIns="91440" bIns="45720"/>
          <a:lstStyle>
            <a:lvl1pPr marL="0" indent="0" algn="ctr">
              <a:buFontTx/>
              <a:buNone/>
              <a:defRPr/>
            </a:lvl1pPr>
          </a:lstStyle>
          <a:p>
            <a:r>
              <a:rPr lang="ja-JP" altLang="en-US"/>
              <a:t>マスター サブタイトルの書式設定</a:t>
            </a:r>
          </a:p>
        </p:txBody>
      </p:sp>
      <p:sp>
        <p:nvSpPr>
          <p:cNvPr id="4" name="Rectangle 4">
            <a:extLst>
              <a:ext uri="{FF2B5EF4-FFF2-40B4-BE49-F238E27FC236}">
                <a16:creationId xmlns:a16="http://schemas.microsoft.com/office/drawing/2014/main" id="{1CEEA95B-656D-4A1F-A06F-F9142DE8E311}"/>
              </a:ext>
            </a:extLst>
          </p:cNvPr>
          <p:cNvSpPr>
            <a:spLocks noGrp="1" noChangeArrowheads="1"/>
          </p:cNvSpPr>
          <p:nvPr>
            <p:ph type="dt" sz="half" idx="10"/>
          </p:nvPr>
        </p:nvSpPr>
        <p:spPr/>
        <p:txBody>
          <a:bodyPr/>
          <a:lstStyle>
            <a:lvl1pPr>
              <a:defRPr kumimoji="0">
                <a:latin typeface="ＭＳ Ｐゴシック" pitchFamily="50" charset="-128"/>
              </a:defRPr>
            </a:lvl1pPr>
          </a:lstStyle>
          <a:p>
            <a:pPr>
              <a:defRPr/>
            </a:pPr>
            <a:fld id="{B07A10B6-D9E7-44D1-A664-D4A1D9A8463B}" type="datetime1">
              <a:rPr lang="ja-JP" altLang="en-US" smtClean="0"/>
              <a:t>2022/3/24</a:t>
            </a:fld>
            <a:endParaRPr lang="ja-JP" altLang="en-US"/>
          </a:p>
        </p:txBody>
      </p:sp>
      <p:sp>
        <p:nvSpPr>
          <p:cNvPr id="5" name="Rectangle 5">
            <a:extLst>
              <a:ext uri="{FF2B5EF4-FFF2-40B4-BE49-F238E27FC236}">
                <a16:creationId xmlns:a16="http://schemas.microsoft.com/office/drawing/2014/main" id="{8BB644A3-1A69-490D-8428-1D2BF36E54BE}"/>
              </a:ext>
            </a:extLst>
          </p:cNvPr>
          <p:cNvSpPr>
            <a:spLocks noGrp="1" noChangeArrowheads="1"/>
          </p:cNvSpPr>
          <p:nvPr>
            <p:ph type="ftr" sz="quarter" idx="11"/>
          </p:nvPr>
        </p:nvSpPr>
        <p:spPr/>
        <p:txBody>
          <a:bodyPr/>
          <a:lstStyle>
            <a:lvl1pPr>
              <a:defRPr kumimoji="0">
                <a:latin typeface="ＭＳ Ｐゴシック" pitchFamily="50" charset="-128"/>
              </a:defRPr>
            </a:lvl1pPr>
          </a:lstStyle>
          <a:p>
            <a:pPr>
              <a:defRPr/>
            </a:pPr>
            <a:endParaRPr lang="en-US" altLang="ja-JP"/>
          </a:p>
        </p:txBody>
      </p:sp>
      <p:sp>
        <p:nvSpPr>
          <p:cNvPr id="6" name="Rectangle 6">
            <a:extLst>
              <a:ext uri="{FF2B5EF4-FFF2-40B4-BE49-F238E27FC236}">
                <a16:creationId xmlns:a16="http://schemas.microsoft.com/office/drawing/2014/main" id="{B3FCB710-15BB-4A21-8058-57BEF0C72976}"/>
              </a:ext>
            </a:extLst>
          </p:cNvPr>
          <p:cNvSpPr>
            <a:spLocks noGrp="1" noChangeArrowheads="1"/>
          </p:cNvSpPr>
          <p:nvPr>
            <p:ph type="sldNum" sz="quarter" idx="12"/>
          </p:nvPr>
        </p:nvSpPr>
        <p:spPr/>
        <p:txBody>
          <a:bodyPr/>
          <a:lstStyle>
            <a:lvl1pPr>
              <a:defRPr kumimoji="0" smtClean="0">
                <a:latin typeface="ＭＳ Ｐゴシック" panose="020B0600070205080204" pitchFamily="50" charset="-128"/>
              </a:defRPr>
            </a:lvl1pPr>
          </a:lstStyle>
          <a:p>
            <a:pPr>
              <a:defRPr/>
            </a:pPr>
            <a:fld id="{5B926305-EF74-439D-A758-602EA495917A}" type="slidenum">
              <a:rPr lang="en-US" altLang="ja-JP"/>
              <a:pPr>
                <a:defRPr/>
              </a:pPr>
              <a:t>‹#›</a:t>
            </a:fld>
            <a:endParaRPr lang="en-US" altLang="ja-JP"/>
          </a:p>
        </p:txBody>
      </p:sp>
    </p:spTree>
    <p:extLst>
      <p:ext uri="{BB962C8B-B14F-4D97-AF65-F5344CB8AC3E}">
        <p14:creationId xmlns:p14="http://schemas.microsoft.com/office/powerpoint/2010/main" val="258649838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E40A45C-8F67-4583-90B2-48941A138349}"/>
              </a:ext>
            </a:extLst>
          </p:cNvPr>
          <p:cNvSpPr>
            <a:spLocks noGrp="1" noChangeArrowheads="1"/>
          </p:cNvSpPr>
          <p:nvPr>
            <p:ph type="dt" sz="half" idx="10"/>
          </p:nvPr>
        </p:nvSpPr>
        <p:spPr/>
        <p:txBody>
          <a:bodyPr/>
          <a:lstStyle>
            <a:lvl1pPr>
              <a:defRPr/>
            </a:lvl1pPr>
          </a:lstStyle>
          <a:p>
            <a:pPr>
              <a:defRPr/>
            </a:pPr>
            <a:fld id="{101276D6-7825-4126-8D85-E0B49DD4EACD}" type="datetime1">
              <a:rPr lang="ja-JP" altLang="en-US" smtClean="0"/>
              <a:t>2022/3/24</a:t>
            </a:fld>
            <a:endParaRPr lang="ja-JP" altLang="en-US"/>
          </a:p>
        </p:txBody>
      </p:sp>
      <p:sp>
        <p:nvSpPr>
          <p:cNvPr id="5" name="Rectangle 5">
            <a:extLst>
              <a:ext uri="{FF2B5EF4-FFF2-40B4-BE49-F238E27FC236}">
                <a16:creationId xmlns:a16="http://schemas.microsoft.com/office/drawing/2014/main" id="{E7AF22B1-5AA4-4C40-A16E-646104E8A4FC}"/>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662549A-135A-40C3-9D6B-FF309B17C3DA}"/>
              </a:ext>
            </a:extLst>
          </p:cNvPr>
          <p:cNvSpPr>
            <a:spLocks noGrp="1" noChangeArrowheads="1"/>
          </p:cNvSpPr>
          <p:nvPr>
            <p:ph type="sldNum" sz="quarter" idx="12"/>
          </p:nvPr>
        </p:nvSpPr>
        <p:spPr/>
        <p:txBody>
          <a:bodyPr/>
          <a:lstStyle>
            <a:lvl1pPr>
              <a:defRPr smtClean="0"/>
            </a:lvl1pPr>
          </a:lstStyle>
          <a:p>
            <a:pPr>
              <a:defRPr/>
            </a:pPr>
            <a:fld id="{E461AC38-6C54-40AF-B992-BD89D9ADD0A0}" type="slidenum">
              <a:rPr lang="en-US" altLang="ja-JP"/>
              <a:pPr>
                <a:defRPr/>
              </a:pPr>
              <a:t>‹#›</a:t>
            </a:fld>
            <a:endParaRPr lang="en-US" altLang="ja-JP"/>
          </a:p>
        </p:txBody>
      </p:sp>
    </p:spTree>
    <p:extLst>
      <p:ext uri="{BB962C8B-B14F-4D97-AF65-F5344CB8AC3E}">
        <p14:creationId xmlns:p14="http://schemas.microsoft.com/office/powerpoint/2010/main" val="36282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839" y="0"/>
            <a:ext cx="2351862" cy="612684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954793" cy="612684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899DC850-8D63-4FBD-866D-8858272C184A}"/>
              </a:ext>
            </a:extLst>
          </p:cNvPr>
          <p:cNvSpPr>
            <a:spLocks noGrp="1" noChangeArrowheads="1"/>
          </p:cNvSpPr>
          <p:nvPr>
            <p:ph type="dt" sz="half" idx="10"/>
          </p:nvPr>
        </p:nvSpPr>
        <p:spPr/>
        <p:txBody>
          <a:bodyPr/>
          <a:lstStyle>
            <a:lvl1pPr>
              <a:defRPr/>
            </a:lvl1pPr>
          </a:lstStyle>
          <a:p>
            <a:pPr>
              <a:defRPr/>
            </a:pPr>
            <a:fld id="{8E332E48-8591-430A-91D6-E3F30FE165B7}" type="datetime1">
              <a:rPr lang="ja-JP" altLang="en-US" smtClean="0"/>
              <a:t>2022/3/24</a:t>
            </a:fld>
            <a:endParaRPr lang="ja-JP" altLang="en-US"/>
          </a:p>
        </p:txBody>
      </p:sp>
      <p:sp>
        <p:nvSpPr>
          <p:cNvPr id="5" name="Rectangle 5">
            <a:extLst>
              <a:ext uri="{FF2B5EF4-FFF2-40B4-BE49-F238E27FC236}">
                <a16:creationId xmlns:a16="http://schemas.microsoft.com/office/drawing/2014/main" id="{60BC8206-71D2-46C5-A8A7-B323B10F1781}"/>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6C03D2F-246F-42E9-9B20-1D24FA9DB07B}"/>
              </a:ext>
            </a:extLst>
          </p:cNvPr>
          <p:cNvSpPr>
            <a:spLocks noGrp="1" noChangeArrowheads="1"/>
          </p:cNvSpPr>
          <p:nvPr>
            <p:ph type="sldNum" sz="quarter" idx="12"/>
          </p:nvPr>
        </p:nvSpPr>
        <p:spPr/>
        <p:txBody>
          <a:bodyPr/>
          <a:lstStyle>
            <a:lvl1pPr>
              <a:defRPr smtClean="0"/>
            </a:lvl1pPr>
          </a:lstStyle>
          <a:p>
            <a:pPr>
              <a:defRPr/>
            </a:pPr>
            <a:fld id="{0752491A-CF49-4BFD-916C-BEAD701C99FF}" type="slidenum">
              <a:rPr lang="en-US" altLang="ja-JP"/>
              <a:pPr>
                <a:defRPr/>
              </a:pPr>
              <a:t>‹#›</a:t>
            </a:fld>
            <a:endParaRPr lang="en-US" altLang="ja-JP"/>
          </a:p>
        </p:txBody>
      </p:sp>
    </p:spTree>
    <p:extLst>
      <p:ext uri="{BB962C8B-B14F-4D97-AF65-F5344CB8AC3E}">
        <p14:creationId xmlns:p14="http://schemas.microsoft.com/office/powerpoint/2010/main" val="1590376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235" name="タイトル 1"/>
          <p:cNvSpPr>
            <a:spLocks noGrp="1" noChangeArrowheads="1"/>
          </p:cNvSpPr>
          <p:nvPr>
            <p:ph type="ctrTitle"/>
          </p:nvPr>
        </p:nvSpPr>
        <p:spPr>
          <a:xfrm>
            <a:off x="1238792" y="1122120"/>
            <a:ext cx="7429500" cy="2387880"/>
          </a:xfrm>
        </p:spPr>
        <p:txBody>
          <a:bodyPr lIns="91440" tIns="45720" rIns="91440" bIns="45720" anchor="b"/>
          <a:lstStyle>
            <a:lvl1pPr>
              <a:defRPr/>
            </a:lvl1pPr>
          </a:lstStyle>
          <a:p>
            <a:r>
              <a:rPr lang="ja-JP" altLang="en-US"/>
              <a:t>マスター タイトルの書式設定</a:t>
            </a:r>
          </a:p>
        </p:txBody>
      </p:sp>
      <p:sp>
        <p:nvSpPr>
          <p:cNvPr id="7236" name="サブタイトル 2"/>
          <p:cNvSpPr>
            <a:spLocks noGrp="1" noChangeArrowheads="1"/>
          </p:cNvSpPr>
          <p:nvPr>
            <p:ph type="subTitle" idx="1"/>
          </p:nvPr>
        </p:nvSpPr>
        <p:spPr>
          <a:xfrm>
            <a:off x="1238792" y="3601801"/>
            <a:ext cx="7429500" cy="1655640"/>
          </a:xfrm>
        </p:spPr>
        <p:txBody>
          <a:bodyPr lIns="91440" tIns="45720" rIns="91440" bIns="45720"/>
          <a:lstStyle>
            <a:lvl1pPr marL="0" indent="0" algn="ctr">
              <a:buFontTx/>
              <a:buNone/>
              <a:defRPr/>
            </a:lvl1pPr>
          </a:lstStyle>
          <a:p>
            <a:r>
              <a:rPr lang="ja-JP" altLang="en-US"/>
              <a:t>マスター サブタイトルの書式設定</a:t>
            </a:r>
          </a:p>
        </p:txBody>
      </p:sp>
      <p:sp>
        <p:nvSpPr>
          <p:cNvPr id="4" name="Rectangle 4">
            <a:extLst>
              <a:ext uri="{FF2B5EF4-FFF2-40B4-BE49-F238E27FC236}">
                <a16:creationId xmlns:a16="http://schemas.microsoft.com/office/drawing/2014/main" id="{B29DD166-E460-49AF-8A65-4DCE60F9E887}"/>
              </a:ext>
            </a:extLst>
          </p:cNvPr>
          <p:cNvSpPr>
            <a:spLocks noGrp="1" noChangeArrowheads="1"/>
          </p:cNvSpPr>
          <p:nvPr>
            <p:ph type="dt" sz="half" idx="10"/>
          </p:nvPr>
        </p:nvSpPr>
        <p:spPr/>
        <p:txBody>
          <a:bodyPr/>
          <a:lstStyle>
            <a:lvl1pPr>
              <a:defRPr kumimoji="0">
                <a:latin typeface="ＭＳ Ｐゴシック" pitchFamily="50" charset="-128"/>
              </a:defRPr>
            </a:lvl1pPr>
          </a:lstStyle>
          <a:p>
            <a:pPr>
              <a:defRPr/>
            </a:pPr>
            <a:fld id="{72177C72-2672-4626-A4B3-2C7955F0AC66}" type="datetime1">
              <a:rPr lang="ja-JP" altLang="en-US" smtClean="0"/>
              <a:t>2022/3/24</a:t>
            </a:fld>
            <a:endParaRPr lang="ja-JP" altLang="en-US"/>
          </a:p>
        </p:txBody>
      </p:sp>
      <p:sp>
        <p:nvSpPr>
          <p:cNvPr id="5" name="Rectangle 5">
            <a:extLst>
              <a:ext uri="{FF2B5EF4-FFF2-40B4-BE49-F238E27FC236}">
                <a16:creationId xmlns:a16="http://schemas.microsoft.com/office/drawing/2014/main" id="{6624D7D1-74C0-4774-ADA3-489918D2B7CF}"/>
              </a:ext>
            </a:extLst>
          </p:cNvPr>
          <p:cNvSpPr>
            <a:spLocks noGrp="1" noChangeArrowheads="1"/>
          </p:cNvSpPr>
          <p:nvPr>
            <p:ph type="ftr" sz="quarter" idx="11"/>
          </p:nvPr>
        </p:nvSpPr>
        <p:spPr/>
        <p:txBody>
          <a:bodyPr/>
          <a:lstStyle>
            <a:lvl1pPr>
              <a:defRPr kumimoji="0">
                <a:latin typeface="ＭＳ Ｐゴシック" pitchFamily="50" charset="-128"/>
              </a:defRPr>
            </a:lvl1pPr>
          </a:lstStyle>
          <a:p>
            <a:pPr>
              <a:defRPr/>
            </a:pPr>
            <a:endParaRPr lang="en-US" altLang="ja-JP"/>
          </a:p>
        </p:txBody>
      </p:sp>
      <p:sp>
        <p:nvSpPr>
          <p:cNvPr id="6" name="Rectangle 6">
            <a:extLst>
              <a:ext uri="{FF2B5EF4-FFF2-40B4-BE49-F238E27FC236}">
                <a16:creationId xmlns:a16="http://schemas.microsoft.com/office/drawing/2014/main" id="{0CA4E33B-E236-4E37-A606-F67AE9A41C84}"/>
              </a:ext>
            </a:extLst>
          </p:cNvPr>
          <p:cNvSpPr>
            <a:spLocks noGrp="1" noChangeArrowheads="1"/>
          </p:cNvSpPr>
          <p:nvPr>
            <p:ph type="sldNum" sz="quarter" idx="12"/>
          </p:nvPr>
        </p:nvSpPr>
        <p:spPr/>
        <p:txBody>
          <a:bodyPr/>
          <a:lstStyle>
            <a:lvl1pPr>
              <a:defRPr kumimoji="0">
                <a:latin typeface="ＭＳ Ｐゴシック" panose="020B0600070205080204" pitchFamily="50" charset="-128"/>
              </a:defRPr>
            </a:lvl1pPr>
          </a:lstStyle>
          <a:p>
            <a:fld id="{8F39C0E2-DF59-43B9-B4F7-6DF6D41F23D6}" type="slidenum">
              <a:rPr lang="en-US" altLang="ja-JP"/>
              <a:pPr/>
              <a:t>‹#›</a:t>
            </a:fld>
            <a:endParaRPr lang="en-US" altLang="ja-JP"/>
          </a:p>
        </p:txBody>
      </p:sp>
    </p:spTree>
    <p:extLst>
      <p:ext uri="{BB962C8B-B14F-4D97-AF65-F5344CB8AC3E}">
        <p14:creationId xmlns:p14="http://schemas.microsoft.com/office/powerpoint/2010/main" val="347346529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B846793-CBB7-4608-8927-3BD8338551FD}"/>
              </a:ext>
            </a:extLst>
          </p:cNvPr>
          <p:cNvSpPr>
            <a:spLocks noGrp="1" noChangeArrowheads="1"/>
          </p:cNvSpPr>
          <p:nvPr>
            <p:ph type="dt" sz="half" idx="10"/>
          </p:nvPr>
        </p:nvSpPr>
        <p:spPr/>
        <p:txBody>
          <a:bodyPr/>
          <a:lstStyle>
            <a:lvl1pPr>
              <a:defRPr/>
            </a:lvl1pPr>
          </a:lstStyle>
          <a:p>
            <a:pPr>
              <a:defRPr/>
            </a:pPr>
            <a:fld id="{46A67D4E-3F2E-4041-A8C7-B26E81758A54}" type="datetime1">
              <a:rPr lang="ja-JP" altLang="en-US" smtClean="0"/>
              <a:t>2022/3/24</a:t>
            </a:fld>
            <a:endParaRPr lang="ja-JP" altLang="en-US"/>
          </a:p>
        </p:txBody>
      </p:sp>
      <p:sp>
        <p:nvSpPr>
          <p:cNvPr id="5" name="Rectangle 5">
            <a:extLst>
              <a:ext uri="{FF2B5EF4-FFF2-40B4-BE49-F238E27FC236}">
                <a16:creationId xmlns:a16="http://schemas.microsoft.com/office/drawing/2014/main" id="{4466416F-2319-4F9A-B8A5-9ABCBB090348}"/>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92B06547-D9B7-4692-9CA7-D3B380BD456E}"/>
              </a:ext>
            </a:extLst>
          </p:cNvPr>
          <p:cNvSpPr>
            <a:spLocks noGrp="1" noChangeArrowheads="1"/>
          </p:cNvSpPr>
          <p:nvPr>
            <p:ph type="sldNum" sz="quarter" idx="12"/>
          </p:nvPr>
        </p:nvSpPr>
        <p:spPr/>
        <p:txBody>
          <a:bodyPr/>
          <a:lstStyle>
            <a:lvl1pPr>
              <a:defRPr/>
            </a:lvl1pPr>
          </a:lstStyle>
          <a:p>
            <a:fld id="{D56DDD12-C5BB-40DB-A023-D683F3E05930}" type="slidenum">
              <a:rPr lang="en-US" altLang="ja-JP"/>
              <a:pPr/>
              <a:t>‹#›</a:t>
            </a:fld>
            <a:endParaRPr lang="en-US" altLang="ja-JP"/>
          </a:p>
        </p:txBody>
      </p:sp>
    </p:spTree>
    <p:extLst>
      <p:ext uri="{BB962C8B-B14F-4D97-AF65-F5344CB8AC3E}">
        <p14:creationId xmlns:p14="http://schemas.microsoft.com/office/powerpoint/2010/main" val="2231102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9" y="4406400"/>
            <a:ext cx="8420100" cy="1362960"/>
          </a:xfrm>
        </p:spPr>
        <p:txBody>
          <a:bodyPr anchor="t"/>
          <a:lstStyle>
            <a:lvl1pPr algn="l">
              <a:defRPr sz="2721"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9" y="2906281"/>
            <a:ext cx="8420100" cy="1500120"/>
          </a:xfrm>
        </p:spPr>
        <p:txBody>
          <a:bodyPr anchor="b"/>
          <a:lstStyle>
            <a:lvl1pPr marL="0" indent="0">
              <a:buNone/>
              <a:defRPr sz="1361"/>
            </a:lvl1pPr>
            <a:lvl2pPr marL="311033" indent="0">
              <a:buNone/>
              <a:defRPr sz="1225"/>
            </a:lvl2pPr>
            <a:lvl3pPr marL="622066" indent="0">
              <a:buNone/>
              <a:defRPr sz="1088"/>
            </a:lvl3pPr>
            <a:lvl4pPr marL="933099" indent="0">
              <a:buNone/>
              <a:defRPr sz="952"/>
            </a:lvl4pPr>
            <a:lvl5pPr marL="1244133" indent="0">
              <a:buNone/>
              <a:defRPr sz="952"/>
            </a:lvl5pPr>
            <a:lvl6pPr marL="1555166" indent="0">
              <a:buNone/>
              <a:defRPr sz="952"/>
            </a:lvl6pPr>
            <a:lvl7pPr marL="1866199" indent="0">
              <a:buNone/>
              <a:defRPr sz="952"/>
            </a:lvl7pPr>
            <a:lvl8pPr marL="2177232" indent="0">
              <a:buNone/>
              <a:defRPr sz="952"/>
            </a:lvl8pPr>
            <a:lvl9pPr marL="2488265" indent="0">
              <a:buNone/>
              <a:defRPr sz="952"/>
            </a:lvl9pPr>
          </a:lstStyle>
          <a:p>
            <a:pPr lvl="0"/>
            <a:r>
              <a:rPr lang="ja-JP" altLang="en-US"/>
              <a:t>マスタ テキストの書式設定</a:t>
            </a:r>
          </a:p>
        </p:txBody>
      </p:sp>
      <p:sp>
        <p:nvSpPr>
          <p:cNvPr id="4" name="Rectangle 4">
            <a:extLst>
              <a:ext uri="{FF2B5EF4-FFF2-40B4-BE49-F238E27FC236}">
                <a16:creationId xmlns:a16="http://schemas.microsoft.com/office/drawing/2014/main" id="{49C8A577-A8AD-46A5-A8B0-42830536B7EC}"/>
              </a:ext>
            </a:extLst>
          </p:cNvPr>
          <p:cNvSpPr>
            <a:spLocks noGrp="1" noChangeArrowheads="1"/>
          </p:cNvSpPr>
          <p:nvPr>
            <p:ph type="dt" sz="half" idx="10"/>
          </p:nvPr>
        </p:nvSpPr>
        <p:spPr/>
        <p:txBody>
          <a:bodyPr/>
          <a:lstStyle>
            <a:lvl1pPr>
              <a:defRPr/>
            </a:lvl1pPr>
          </a:lstStyle>
          <a:p>
            <a:pPr>
              <a:defRPr/>
            </a:pPr>
            <a:fld id="{0B0AD1CF-CCAA-4092-A2D2-33B93C88B320}" type="datetime1">
              <a:rPr lang="ja-JP" altLang="en-US" smtClean="0"/>
              <a:t>2022/3/24</a:t>
            </a:fld>
            <a:endParaRPr lang="ja-JP" altLang="en-US"/>
          </a:p>
        </p:txBody>
      </p:sp>
      <p:sp>
        <p:nvSpPr>
          <p:cNvPr id="5" name="Rectangle 5">
            <a:extLst>
              <a:ext uri="{FF2B5EF4-FFF2-40B4-BE49-F238E27FC236}">
                <a16:creationId xmlns:a16="http://schemas.microsoft.com/office/drawing/2014/main" id="{82AAA94A-4863-41C3-89D4-F6F77BA7F961}"/>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32F799C-F8FC-47C4-901F-E0EF3EEB2A1D}"/>
              </a:ext>
            </a:extLst>
          </p:cNvPr>
          <p:cNvSpPr>
            <a:spLocks noGrp="1" noChangeArrowheads="1"/>
          </p:cNvSpPr>
          <p:nvPr>
            <p:ph type="sldNum" sz="quarter" idx="12"/>
          </p:nvPr>
        </p:nvSpPr>
        <p:spPr/>
        <p:txBody>
          <a:bodyPr/>
          <a:lstStyle>
            <a:lvl1pPr>
              <a:defRPr/>
            </a:lvl1pPr>
          </a:lstStyle>
          <a:p>
            <a:fld id="{25394F0A-4A71-437F-88AC-56F5C1D5044A}" type="slidenum">
              <a:rPr lang="en-US" altLang="ja-JP"/>
              <a:pPr/>
              <a:t>‹#›</a:t>
            </a:fld>
            <a:endParaRPr lang="en-US" altLang="ja-JP"/>
          </a:p>
        </p:txBody>
      </p:sp>
    </p:spTree>
    <p:extLst>
      <p:ext uri="{BB962C8B-B14F-4D97-AF65-F5344CB8AC3E}">
        <p14:creationId xmlns:p14="http://schemas.microsoft.com/office/powerpoint/2010/main" val="3226612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1" y="1599480"/>
            <a:ext cx="4405677" cy="4527360"/>
          </a:xfrm>
        </p:spPr>
        <p:txBody>
          <a:bodyPr/>
          <a:lstStyle>
            <a:lvl1pPr>
              <a:defRPr sz="1905"/>
            </a:lvl1pPr>
            <a:lvl2pPr>
              <a:defRPr sz="1633"/>
            </a:lvl2pPr>
            <a:lvl3pPr>
              <a:defRPr sz="1361"/>
            </a:lvl3pPr>
            <a:lvl4pPr>
              <a:defRPr sz="1225"/>
            </a:lvl4pPr>
            <a:lvl5pPr>
              <a:defRPr sz="1225"/>
            </a:lvl5pPr>
            <a:lvl6pPr>
              <a:defRPr sz="1225"/>
            </a:lvl6pPr>
            <a:lvl7pPr>
              <a:defRPr sz="1225"/>
            </a:lvl7pPr>
            <a:lvl8pPr>
              <a:defRPr sz="1225"/>
            </a:lvl8pPr>
            <a:lvl9pPr>
              <a:defRPr sz="1225"/>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05023" y="1599480"/>
            <a:ext cx="4405678" cy="4527360"/>
          </a:xfrm>
        </p:spPr>
        <p:txBody>
          <a:bodyPr/>
          <a:lstStyle>
            <a:lvl1pPr>
              <a:defRPr sz="1905"/>
            </a:lvl1pPr>
            <a:lvl2pPr>
              <a:defRPr sz="1633"/>
            </a:lvl2pPr>
            <a:lvl3pPr>
              <a:defRPr sz="1361"/>
            </a:lvl3pPr>
            <a:lvl4pPr>
              <a:defRPr sz="1225"/>
            </a:lvl4pPr>
            <a:lvl5pPr>
              <a:defRPr sz="1225"/>
            </a:lvl5pPr>
            <a:lvl6pPr>
              <a:defRPr sz="1225"/>
            </a:lvl6pPr>
            <a:lvl7pPr>
              <a:defRPr sz="1225"/>
            </a:lvl7pPr>
            <a:lvl8pPr>
              <a:defRPr sz="1225"/>
            </a:lvl8pPr>
            <a:lvl9pPr>
              <a:defRPr sz="1225"/>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1A4ACDED-9D5F-4832-B71A-CD335D084446}"/>
              </a:ext>
            </a:extLst>
          </p:cNvPr>
          <p:cNvSpPr>
            <a:spLocks noGrp="1" noChangeArrowheads="1"/>
          </p:cNvSpPr>
          <p:nvPr>
            <p:ph type="dt" sz="half" idx="10"/>
          </p:nvPr>
        </p:nvSpPr>
        <p:spPr/>
        <p:txBody>
          <a:bodyPr/>
          <a:lstStyle>
            <a:lvl1pPr>
              <a:defRPr/>
            </a:lvl1pPr>
          </a:lstStyle>
          <a:p>
            <a:pPr>
              <a:defRPr/>
            </a:pPr>
            <a:fld id="{A3930283-55D8-479B-9D12-EF28FD67B2DF}" type="datetime1">
              <a:rPr lang="ja-JP" altLang="en-US" smtClean="0"/>
              <a:t>2022/3/24</a:t>
            </a:fld>
            <a:endParaRPr lang="ja-JP" altLang="en-US"/>
          </a:p>
        </p:txBody>
      </p:sp>
      <p:sp>
        <p:nvSpPr>
          <p:cNvPr id="6" name="Rectangle 5">
            <a:extLst>
              <a:ext uri="{FF2B5EF4-FFF2-40B4-BE49-F238E27FC236}">
                <a16:creationId xmlns:a16="http://schemas.microsoft.com/office/drawing/2014/main" id="{3ABEC132-A618-4E5D-A328-9F4DA29F2759}"/>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E5D370D5-5DC0-4A3F-8292-EB9EDBA7BE59}"/>
              </a:ext>
            </a:extLst>
          </p:cNvPr>
          <p:cNvSpPr>
            <a:spLocks noGrp="1" noChangeArrowheads="1"/>
          </p:cNvSpPr>
          <p:nvPr>
            <p:ph type="sldNum" sz="quarter" idx="12"/>
          </p:nvPr>
        </p:nvSpPr>
        <p:spPr/>
        <p:txBody>
          <a:bodyPr/>
          <a:lstStyle>
            <a:lvl1pPr>
              <a:defRPr/>
            </a:lvl1pPr>
          </a:lstStyle>
          <a:p>
            <a:fld id="{05D6CA16-7C2F-4E32-9BD7-FE136A46C9E7}" type="slidenum">
              <a:rPr lang="en-US" altLang="ja-JP"/>
              <a:pPr/>
              <a:t>‹#›</a:t>
            </a:fld>
            <a:endParaRPr lang="en-US" altLang="ja-JP"/>
          </a:p>
        </p:txBody>
      </p:sp>
    </p:spTree>
    <p:extLst>
      <p:ext uri="{BB962C8B-B14F-4D97-AF65-F5344CB8AC3E}">
        <p14:creationId xmlns:p14="http://schemas.microsoft.com/office/powerpoint/2010/main" val="1932119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321"/>
            <a:ext cx="8915400" cy="114372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1" y="1534681"/>
            <a:ext cx="4376414" cy="640440"/>
          </a:xfrm>
        </p:spPr>
        <p:txBody>
          <a:bodyPr anchor="b"/>
          <a:lstStyle>
            <a:lvl1pPr marL="0" indent="0">
              <a:buNone/>
              <a:defRPr sz="1633" b="1"/>
            </a:lvl1pPr>
            <a:lvl2pPr marL="311033" indent="0">
              <a:buNone/>
              <a:defRPr sz="1361" b="1"/>
            </a:lvl2pPr>
            <a:lvl3pPr marL="622066" indent="0">
              <a:buNone/>
              <a:defRPr sz="1225" b="1"/>
            </a:lvl3pPr>
            <a:lvl4pPr marL="933099" indent="0">
              <a:buNone/>
              <a:defRPr sz="1088" b="1"/>
            </a:lvl4pPr>
            <a:lvl5pPr marL="1244133" indent="0">
              <a:buNone/>
              <a:defRPr sz="1088" b="1"/>
            </a:lvl5pPr>
            <a:lvl6pPr marL="1555166" indent="0">
              <a:buNone/>
              <a:defRPr sz="1088" b="1"/>
            </a:lvl6pPr>
            <a:lvl7pPr marL="1866199" indent="0">
              <a:buNone/>
              <a:defRPr sz="1088" b="1"/>
            </a:lvl7pPr>
            <a:lvl8pPr marL="2177232" indent="0">
              <a:buNone/>
              <a:defRPr sz="1088" b="1"/>
            </a:lvl8pPr>
            <a:lvl9pPr marL="2488265" indent="0">
              <a:buNone/>
              <a:defRPr sz="1088"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1" y="2175120"/>
            <a:ext cx="4376414" cy="3950640"/>
          </a:xfrm>
        </p:spPr>
        <p:txBody>
          <a:bodyPr/>
          <a:lstStyle>
            <a:lvl1pPr>
              <a:defRPr sz="1633"/>
            </a:lvl1pPr>
            <a:lvl2pPr>
              <a:defRPr sz="1361"/>
            </a:lvl2pPr>
            <a:lvl3pPr>
              <a:defRPr sz="1225"/>
            </a:lvl3pPr>
            <a:lvl4pPr>
              <a:defRPr sz="1088"/>
            </a:lvl4pPr>
            <a:lvl5pPr>
              <a:defRPr sz="1088"/>
            </a:lvl5pPr>
            <a:lvl6pPr>
              <a:defRPr sz="1088"/>
            </a:lvl6pPr>
            <a:lvl7pPr>
              <a:defRPr sz="1088"/>
            </a:lvl7pPr>
            <a:lvl8pPr>
              <a:defRPr sz="1088"/>
            </a:lvl8pPr>
            <a:lvl9pPr>
              <a:defRPr sz="1088"/>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8" y="1534681"/>
            <a:ext cx="4378582" cy="640440"/>
          </a:xfrm>
        </p:spPr>
        <p:txBody>
          <a:bodyPr anchor="b"/>
          <a:lstStyle>
            <a:lvl1pPr marL="0" indent="0">
              <a:buNone/>
              <a:defRPr sz="1633" b="1"/>
            </a:lvl1pPr>
            <a:lvl2pPr marL="311033" indent="0">
              <a:buNone/>
              <a:defRPr sz="1361" b="1"/>
            </a:lvl2pPr>
            <a:lvl3pPr marL="622066" indent="0">
              <a:buNone/>
              <a:defRPr sz="1225" b="1"/>
            </a:lvl3pPr>
            <a:lvl4pPr marL="933099" indent="0">
              <a:buNone/>
              <a:defRPr sz="1088" b="1"/>
            </a:lvl4pPr>
            <a:lvl5pPr marL="1244133" indent="0">
              <a:buNone/>
              <a:defRPr sz="1088" b="1"/>
            </a:lvl5pPr>
            <a:lvl6pPr marL="1555166" indent="0">
              <a:buNone/>
              <a:defRPr sz="1088" b="1"/>
            </a:lvl6pPr>
            <a:lvl7pPr marL="1866199" indent="0">
              <a:buNone/>
              <a:defRPr sz="1088" b="1"/>
            </a:lvl7pPr>
            <a:lvl8pPr marL="2177232" indent="0">
              <a:buNone/>
              <a:defRPr sz="1088" b="1"/>
            </a:lvl8pPr>
            <a:lvl9pPr marL="2488265" indent="0">
              <a:buNone/>
              <a:defRPr sz="1088"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8" y="2175120"/>
            <a:ext cx="4378582" cy="3950640"/>
          </a:xfrm>
        </p:spPr>
        <p:txBody>
          <a:bodyPr/>
          <a:lstStyle>
            <a:lvl1pPr>
              <a:defRPr sz="1633"/>
            </a:lvl1pPr>
            <a:lvl2pPr>
              <a:defRPr sz="1361"/>
            </a:lvl2pPr>
            <a:lvl3pPr>
              <a:defRPr sz="1225"/>
            </a:lvl3pPr>
            <a:lvl4pPr>
              <a:defRPr sz="1088"/>
            </a:lvl4pPr>
            <a:lvl5pPr>
              <a:defRPr sz="1088"/>
            </a:lvl5pPr>
            <a:lvl6pPr>
              <a:defRPr sz="1088"/>
            </a:lvl6pPr>
            <a:lvl7pPr>
              <a:defRPr sz="1088"/>
            </a:lvl7pPr>
            <a:lvl8pPr>
              <a:defRPr sz="1088"/>
            </a:lvl8pPr>
            <a:lvl9pPr>
              <a:defRPr sz="1088"/>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588CC5DB-A143-44E8-9E1A-8A5BB50943CE}"/>
              </a:ext>
            </a:extLst>
          </p:cNvPr>
          <p:cNvSpPr>
            <a:spLocks noGrp="1" noChangeArrowheads="1"/>
          </p:cNvSpPr>
          <p:nvPr>
            <p:ph type="dt" sz="half" idx="10"/>
          </p:nvPr>
        </p:nvSpPr>
        <p:spPr/>
        <p:txBody>
          <a:bodyPr/>
          <a:lstStyle>
            <a:lvl1pPr>
              <a:defRPr/>
            </a:lvl1pPr>
          </a:lstStyle>
          <a:p>
            <a:pPr>
              <a:defRPr/>
            </a:pPr>
            <a:fld id="{7C134A6C-02F9-400E-A7BA-B23B9E2F0A61}" type="datetime1">
              <a:rPr lang="ja-JP" altLang="en-US" smtClean="0"/>
              <a:t>2022/3/24</a:t>
            </a:fld>
            <a:endParaRPr lang="ja-JP" altLang="en-US"/>
          </a:p>
        </p:txBody>
      </p:sp>
      <p:sp>
        <p:nvSpPr>
          <p:cNvPr id="8" name="Rectangle 5">
            <a:extLst>
              <a:ext uri="{FF2B5EF4-FFF2-40B4-BE49-F238E27FC236}">
                <a16:creationId xmlns:a16="http://schemas.microsoft.com/office/drawing/2014/main" id="{BB83DD5D-A0A8-42A6-A444-D21293D8832E}"/>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A853451B-0967-438A-877F-E3B279D5883C}"/>
              </a:ext>
            </a:extLst>
          </p:cNvPr>
          <p:cNvSpPr>
            <a:spLocks noGrp="1" noChangeArrowheads="1"/>
          </p:cNvSpPr>
          <p:nvPr>
            <p:ph type="sldNum" sz="quarter" idx="12"/>
          </p:nvPr>
        </p:nvSpPr>
        <p:spPr/>
        <p:txBody>
          <a:bodyPr/>
          <a:lstStyle>
            <a:lvl1pPr>
              <a:defRPr/>
            </a:lvl1pPr>
          </a:lstStyle>
          <a:p>
            <a:fld id="{B27A6765-8D10-4C5B-9932-2468D2E36390}" type="slidenum">
              <a:rPr lang="en-US" altLang="ja-JP"/>
              <a:pPr/>
              <a:t>‹#›</a:t>
            </a:fld>
            <a:endParaRPr lang="en-US" altLang="ja-JP"/>
          </a:p>
        </p:txBody>
      </p:sp>
    </p:spTree>
    <p:extLst>
      <p:ext uri="{BB962C8B-B14F-4D97-AF65-F5344CB8AC3E}">
        <p14:creationId xmlns:p14="http://schemas.microsoft.com/office/powerpoint/2010/main" val="184764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6F45A481-0D18-496F-BADA-A40152940E30}"/>
              </a:ext>
            </a:extLst>
          </p:cNvPr>
          <p:cNvSpPr>
            <a:spLocks noGrp="1" noChangeArrowheads="1"/>
          </p:cNvSpPr>
          <p:nvPr>
            <p:ph type="dt" sz="half" idx="10"/>
          </p:nvPr>
        </p:nvSpPr>
        <p:spPr/>
        <p:txBody>
          <a:bodyPr/>
          <a:lstStyle>
            <a:lvl1pPr>
              <a:defRPr/>
            </a:lvl1pPr>
          </a:lstStyle>
          <a:p>
            <a:pPr>
              <a:defRPr/>
            </a:pPr>
            <a:fld id="{8FB18F86-206F-4365-9DA6-7237632AA874}" type="datetime1">
              <a:rPr lang="ja-JP" altLang="en-US" smtClean="0"/>
              <a:t>2022/3/24</a:t>
            </a:fld>
            <a:endParaRPr lang="ja-JP" altLang="en-US"/>
          </a:p>
        </p:txBody>
      </p:sp>
      <p:sp>
        <p:nvSpPr>
          <p:cNvPr id="4" name="Rectangle 5">
            <a:extLst>
              <a:ext uri="{FF2B5EF4-FFF2-40B4-BE49-F238E27FC236}">
                <a16:creationId xmlns:a16="http://schemas.microsoft.com/office/drawing/2014/main" id="{2F3E5BCC-D6D6-4888-BE06-6CB408BD377C}"/>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F094EB28-8D73-43D1-835A-9FE74C709CF2}"/>
              </a:ext>
            </a:extLst>
          </p:cNvPr>
          <p:cNvSpPr>
            <a:spLocks noGrp="1" noChangeArrowheads="1"/>
          </p:cNvSpPr>
          <p:nvPr>
            <p:ph type="sldNum" sz="quarter" idx="12"/>
          </p:nvPr>
        </p:nvSpPr>
        <p:spPr/>
        <p:txBody>
          <a:bodyPr/>
          <a:lstStyle>
            <a:lvl1pPr>
              <a:defRPr/>
            </a:lvl1pPr>
          </a:lstStyle>
          <a:p>
            <a:fld id="{BA1BA050-E9A6-4D60-B14D-99CD5E1C58C5}" type="slidenum">
              <a:rPr lang="en-US" altLang="ja-JP"/>
              <a:pPr/>
              <a:t>‹#›</a:t>
            </a:fld>
            <a:endParaRPr lang="en-US" altLang="ja-JP"/>
          </a:p>
        </p:txBody>
      </p:sp>
    </p:spTree>
    <p:extLst>
      <p:ext uri="{BB962C8B-B14F-4D97-AF65-F5344CB8AC3E}">
        <p14:creationId xmlns:p14="http://schemas.microsoft.com/office/powerpoint/2010/main" val="3367568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5431494-B41B-4E2B-9ED6-9851E9A836FD}"/>
              </a:ext>
            </a:extLst>
          </p:cNvPr>
          <p:cNvSpPr>
            <a:spLocks noGrp="1" noChangeArrowheads="1"/>
          </p:cNvSpPr>
          <p:nvPr>
            <p:ph type="dt" sz="half" idx="10"/>
          </p:nvPr>
        </p:nvSpPr>
        <p:spPr/>
        <p:txBody>
          <a:bodyPr/>
          <a:lstStyle>
            <a:lvl1pPr>
              <a:defRPr/>
            </a:lvl1pPr>
          </a:lstStyle>
          <a:p>
            <a:pPr>
              <a:defRPr/>
            </a:pPr>
            <a:fld id="{1413DF5C-4DCE-4E42-98A6-D4E030E6C61C}" type="datetime1">
              <a:rPr lang="ja-JP" altLang="en-US" smtClean="0"/>
              <a:t>2022/3/24</a:t>
            </a:fld>
            <a:endParaRPr lang="ja-JP" altLang="en-US"/>
          </a:p>
        </p:txBody>
      </p:sp>
      <p:sp>
        <p:nvSpPr>
          <p:cNvPr id="3" name="Rectangle 5">
            <a:extLst>
              <a:ext uri="{FF2B5EF4-FFF2-40B4-BE49-F238E27FC236}">
                <a16:creationId xmlns:a16="http://schemas.microsoft.com/office/drawing/2014/main" id="{8DC4894F-EA69-4AB6-B214-08811312E0F8}"/>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27A899F3-265C-42C7-9810-AC0D7F036D44}"/>
              </a:ext>
            </a:extLst>
          </p:cNvPr>
          <p:cNvSpPr>
            <a:spLocks noGrp="1" noChangeArrowheads="1"/>
          </p:cNvSpPr>
          <p:nvPr>
            <p:ph type="sldNum" sz="quarter" idx="12"/>
          </p:nvPr>
        </p:nvSpPr>
        <p:spPr/>
        <p:txBody>
          <a:bodyPr/>
          <a:lstStyle>
            <a:lvl1pPr>
              <a:defRPr/>
            </a:lvl1pPr>
          </a:lstStyle>
          <a:p>
            <a:fld id="{7C7A936E-EFF4-4750-8004-67944D92CF59}" type="slidenum">
              <a:rPr lang="en-US" altLang="ja-JP"/>
              <a:pPr/>
              <a:t>‹#›</a:t>
            </a:fld>
            <a:endParaRPr lang="en-US" altLang="ja-JP"/>
          </a:p>
        </p:txBody>
      </p:sp>
    </p:spTree>
    <p:extLst>
      <p:ext uri="{BB962C8B-B14F-4D97-AF65-F5344CB8AC3E}">
        <p14:creationId xmlns:p14="http://schemas.microsoft.com/office/powerpoint/2010/main" val="2724985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240"/>
            <a:ext cx="3259009" cy="1162080"/>
          </a:xfrm>
        </p:spPr>
        <p:txBody>
          <a:bodyPr anchor="b"/>
          <a:lstStyle>
            <a:lvl1pPr algn="l">
              <a:defRPr sz="1361" b="1"/>
            </a:lvl1pPr>
          </a:lstStyle>
          <a:p>
            <a:r>
              <a:rPr lang="ja-JP" altLang="en-US"/>
              <a:t>マスタ タイトルの書式設定</a:t>
            </a:r>
          </a:p>
        </p:txBody>
      </p:sp>
      <p:sp>
        <p:nvSpPr>
          <p:cNvPr id="3" name="コンテンツ プレースホルダ 2"/>
          <p:cNvSpPr>
            <a:spLocks noGrp="1"/>
          </p:cNvSpPr>
          <p:nvPr>
            <p:ph idx="1"/>
          </p:nvPr>
        </p:nvSpPr>
        <p:spPr>
          <a:xfrm>
            <a:off x="3872445" y="273240"/>
            <a:ext cx="5538256" cy="5852520"/>
          </a:xfrm>
        </p:spPr>
        <p:txBody>
          <a:bodyPr/>
          <a:lstStyle>
            <a:lvl1pPr>
              <a:defRPr sz="2177"/>
            </a:lvl1pPr>
            <a:lvl2pPr>
              <a:defRPr sz="1905"/>
            </a:lvl2pPr>
            <a:lvl3pPr>
              <a:defRPr sz="1633"/>
            </a:lvl3pPr>
            <a:lvl4pPr>
              <a:defRPr sz="1361"/>
            </a:lvl4pPr>
            <a:lvl5pPr>
              <a:defRPr sz="1361"/>
            </a:lvl5pPr>
            <a:lvl6pPr>
              <a:defRPr sz="1361"/>
            </a:lvl6pPr>
            <a:lvl7pPr>
              <a:defRPr sz="1361"/>
            </a:lvl7pPr>
            <a:lvl8pPr>
              <a:defRPr sz="1361"/>
            </a:lvl8pPr>
            <a:lvl9pPr>
              <a:defRPr sz="13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320"/>
            <a:ext cx="3259009" cy="4690440"/>
          </a:xfrm>
        </p:spPr>
        <p:txBody>
          <a:bodyPr/>
          <a:lstStyle>
            <a:lvl1pPr marL="0" indent="0">
              <a:buNone/>
              <a:defRPr sz="952"/>
            </a:lvl1pPr>
            <a:lvl2pPr marL="311033" indent="0">
              <a:buNone/>
              <a:defRPr sz="816"/>
            </a:lvl2pPr>
            <a:lvl3pPr marL="622066" indent="0">
              <a:buNone/>
              <a:defRPr sz="680"/>
            </a:lvl3pPr>
            <a:lvl4pPr marL="933099" indent="0">
              <a:buNone/>
              <a:defRPr sz="612"/>
            </a:lvl4pPr>
            <a:lvl5pPr marL="1244133" indent="0">
              <a:buNone/>
              <a:defRPr sz="612"/>
            </a:lvl5pPr>
            <a:lvl6pPr marL="1555166" indent="0">
              <a:buNone/>
              <a:defRPr sz="612"/>
            </a:lvl6pPr>
            <a:lvl7pPr marL="1866199" indent="0">
              <a:buNone/>
              <a:defRPr sz="612"/>
            </a:lvl7pPr>
            <a:lvl8pPr marL="2177232" indent="0">
              <a:buNone/>
              <a:defRPr sz="612"/>
            </a:lvl8pPr>
            <a:lvl9pPr marL="2488265" indent="0">
              <a:buNone/>
              <a:defRPr sz="612"/>
            </a:lvl9pPr>
          </a:lstStyle>
          <a:p>
            <a:pPr lvl="0"/>
            <a:r>
              <a:rPr lang="ja-JP" altLang="en-US"/>
              <a:t>マスタ テキストの書式設定</a:t>
            </a:r>
          </a:p>
        </p:txBody>
      </p:sp>
      <p:sp>
        <p:nvSpPr>
          <p:cNvPr id="5" name="Rectangle 4">
            <a:extLst>
              <a:ext uri="{FF2B5EF4-FFF2-40B4-BE49-F238E27FC236}">
                <a16:creationId xmlns:a16="http://schemas.microsoft.com/office/drawing/2014/main" id="{5D751EC0-7313-4D59-89CD-A5D055B66A5E}"/>
              </a:ext>
            </a:extLst>
          </p:cNvPr>
          <p:cNvSpPr>
            <a:spLocks noGrp="1" noChangeArrowheads="1"/>
          </p:cNvSpPr>
          <p:nvPr>
            <p:ph type="dt" sz="half" idx="10"/>
          </p:nvPr>
        </p:nvSpPr>
        <p:spPr/>
        <p:txBody>
          <a:bodyPr/>
          <a:lstStyle>
            <a:lvl1pPr>
              <a:defRPr/>
            </a:lvl1pPr>
          </a:lstStyle>
          <a:p>
            <a:pPr>
              <a:defRPr/>
            </a:pPr>
            <a:fld id="{85553F7C-0C59-4760-A6B9-996B2F6A4E16}" type="datetime1">
              <a:rPr lang="ja-JP" altLang="en-US" smtClean="0"/>
              <a:t>2022/3/24</a:t>
            </a:fld>
            <a:endParaRPr lang="ja-JP" altLang="en-US"/>
          </a:p>
        </p:txBody>
      </p:sp>
      <p:sp>
        <p:nvSpPr>
          <p:cNvPr id="6" name="Rectangle 5">
            <a:extLst>
              <a:ext uri="{FF2B5EF4-FFF2-40B4-BE49-F238E27FC236}">
                <a16:creationId xmlns:a16="http://schemas.microsoft.com/office/drawing/2014/main" id="{412483AB-A457-49F8-82F2-1562A7A3D167}"/>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A48D23C-9A48-4332-B6C0-1DFC4BB3BCB3}"/>
              </a:ext>
            </a:extLst>
          </p:cNvPr>
          <p:cNvSpPr>
            <a:spLocks noGrp="1" noChangeArrowheads="1"/>
          </p:cNvSpPr>
          <p:nvPr>
            <p:ph type="sldNum" sz="quarter" idx="12"/>
          </p:nvPr>
        </p:nvSpPr>
        <p:spPr/>
        <p:txBody>
          <a:bodyPr/>
          <a:lstStyle>
            <a:lvl1pPr>
              <a:defRPr/>
            </a:lvl1pPr>
          </a:lstStyle>
          <a:p>
            <a:fld id="{10D455E5-74B7-477E-B821-40B179587215}" type="slidenum">
              <a:rPr lang="en-US" altLang="ja-JP"/>
              <a:pPr/>
              <a:t>‹#›</a:t>
            </a:fld>
            <a:endParaRPr lang="en-US" altLang="ja-JP"/>
          </a:p>
        </p:txBody>
      </p:sp>
    </p:spTree>
    <p:extLst>
      <p:ext uri="{BB962C8B-B14F-4D97-AF65-F5344CB8AC3E}">
        <p14:creationId xmlns:p14="http://schemas.microsoft.com/office/powerpoint/2010/main" val="3590776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E7034A5E-5BC4-4160-B216-50C61309D7C1}"/>
              </a:ext>
            </a:extLst>
          </p:cNvPr>
          <p:cNvSpPr>
            <a:spLocks noGrp="1" noChangeArrowheads="1"/>
          </p:cNvSpPr>
          <p:nvPr>
            <p:ph type="dt" sz="half" idx="10"/>
          </p:nvPr>
        </p:nvSpPr>
        <p:spPr/>
        <p:txBody>
          <a:bodyPr/>
          <a:lstStyle>
            <a:lvl1pPr>
              <a:defRPr/>
            </a:lvl1pPr>
          </a:lstStyle>
          <a:p>
            <a:pPr>
              <a:defRPr/>
            </a:pPr>
            <a:fld id="{37FF77F6-95FE-468E-9082-CBC6926C5EF6}" type="datetime1">
              <a:rPr lang="ja-JP" altLang="en-US" smtClean="0"/>
              <a:t>2022/3/24</a:t>
            </a:fld>
            <a:endParaRPr lang="ja-JP" altLang="en-US"/>
          </a:p>
        </p:txBody>
      </p:sp>
      <p:sp>
        <p:nvSpPr>
          <p:cNvPr id="5" name="Rectangle 5">
            <a:extLst>
              <a:ext uri="{FF2B5EF4-FFF2-40B4-BE49-F238E27FC236}">
                <a16:creationId xmlns:a16="http://schemas.microsoft.com/office/drawing/2014/main" id="{AB39A6CB-605B-4633-8603-53500181DF70}"/>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B6E45F8-9D08-4FAB-89AF-5A8303F7BA3A}"/>
              </a:ext>
            </a:extLst>
          </p:cNvPr>
          <p:cNvSpPr>
            <a:spLocks noGrp="1" noChangeArrowheads="1"/>
          </p:cNvSpPr>
          <p:nvPr>
            <p:ph type="sldNum" sz="quarter" idx="12"/>
          </p:nvPr>
        </p:nvSpPr>
        <p:spPr/>
        <p:txBody>
          <a:bodyPr/>
          <a:lstStyle>
            <a:lvl1pPr>
              <a:defRPr smtClean="0"/>
            </a:lvl1pPr>
          </a:lstStyle>
          <a:p>
            <a:pPr>
              <a:defRPr/>
            </a:pPr>
            <a:fld id="{F74CEE3A-D97C-45A5-A8BC-4F3758C767EF}" type="slidenum">
              <a:rPr lang="en-US" altLang="ja-JP"/>
              <a:pPr>
                <a:defRPr/>
              </a:pPr>
              <a:t>‹#›</a:t>
            </a:fld>
            <a:endParaRPr lang="en-US" altLang="ja-JP"/>
          </a:p>
        </p:txBody>
      </p:sp>
    </p:spTree>
    <p:extLst>
      <p:ext uri="{BB962C8B-B14F-4D97-AF65-F5344CB8AC3E}">
        <p14:creationId xmlns:p14="http://schemas.microsoft.com/office/powerpoint/2010/main" val="3983422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2183" y="4800601"/>
            <a:ext cx="5943600" cy="567000"/>
          </a:xfrm>
        </p:spPr>
        <p:txBody>
          <a:bodyPr anchor="b"/>
          <a:lstStyle>
            <a:lvl1pPr algn="l">
              <a:defRPr sz="1361" b="1"/>
            </a:lvl1pPr>
          </a:lstStyle>
          <a:p>
            <a:r>
              <a:rPr lang="ja-JP" altLang="en-US"/>
              <a:t>マスタ タイトルの書式設定</a:t>
            </a:r>
          </a:p>
        </p:txBody>
      </p:sp>
      <p:sp>
        <p:nvSpPr>
          <p:cNvPr id="3" name="図プレースホルダ 2"/>
          <p:cNvSpPr>
            <a:spLocks noGrp="1"/>
          </p:cNvSpPr>
          <p:nvPr>
            <p:ph type="pic" idx="1"/>
          </p:nvPr>
        </p:nvSpPr>
        <p:spPr>
          <a:xfrm>
            <a:off x="1942183" y="612361"/>
            <a:ext cx="5943600" cy="4114800"/>
          </a:xfrm>
        </p:spPr>
        <p:txBody>
          <a:bodyPr/>
          <a:lstStyle>
            <a:lvl1pPr marL="0" indent="0">
              <a:buNone/>
              <a:defRPr sz="2177"/>
            </a:lvl1pPr>
            <a:lvl2pPr marL="311033" indent="0">
              <a:buNone/>
              <a:defRPr sz="1905"/>
            </a:lvl2pPr>
            <a:lvl3pPr marL="622066" indent="0">
              <a:buNone/>
              <a:defRPr sz="1633"/>
            </a:lvl3pPr>
            <a:lvl4pPr marL="933099" indent="0">
              <a:buNone/>
              <a:defRPr sz="1361"/>
            </a:lvl4pPr>
            <a:lvl5pPr marL="1244133" indent="0">
              <a:buNone/>
              <a:defRPr sz="1361"/>
            </a:lvl5pPr>
            <a:lvl6pPr marL="1555166" indent="0">
              <a:buNone/>
              <a:defRPr sz="1361"/>
            </a:lvl6pPr>
            <a:lvl7pPr marL="1866199" indent="0">
              <a:buNone/>
              <a:defRPr sz="1361"/>
            </a:lvl7pPr>
            <a:lvl8pPr marL="2177232" indent="0">
              <a:buNone/>
              <a:defRPr sz="1361"/>
            </a:lvl8pPr>
            <a:lvl9pPr marL="2488265" indent="0">
              <a:buNone/>
              <a:defRPr sz="1361"/>
            </a:lvl9pPr>
          </a:lstStyle>
          <a:p>
            <a:pPr lvl="0"/>
            <a:endParaRPr lang="ja-JP" altLang="en-US" noProof="0"/>
          </a:p>
        </p:txBody>
      </p:sp>
      <p:sp>
        <p:nvSpPr>
          <p:cNvPr id="4" name="テキスト プレースホルダ 3"/>
          <p:cNvSpPr>
            <a:spLocks noGrp="1"/>
          </p:cNvSpPr>
          <p:nvPr>
            <p:ph type="body" sz="half" idx="2"/>
          </p:nvPr>
        </p:nvSpPr>
        <p:spPr>
          <a:xfrm>
            <a:off x="1942183" y="5367600"/>
            <a:ext cx="5943600" cy="804600"/>
          </a:xfrm>
        </p:spPr>
        <p:txBody>
          <a:bodyPr/>
          <a:lstStyle>
            <a:lvl1pPr marL="0" indent="0">
              <a:buNone/>
              <a:defRPr sz="952"/>
            </a:lvl1pPr>
            <a:lvl2pPr marL="311033" indent="0">
              <a:buNone/>
              <a:defRPr sz="816"/>
            </a:lvl2pPr>
            <a:lvl3pPr marL="622066" indent="0">
              <a:buNone/>
              <a:defRPr sz="680"/>
            </a:lvl3pPr>
            <a:lvl4pPr marL="933099" indent="0">
              <a:buNone/>
              <a:defRPr sz="612"/>
            </a:lvl4pPr>
            <a:lvl5pPr marL="1244133" indent="0">
              <a:buNone/>
              <a:defRPr sz="612"/>
            </a:lvl5pPr>
            <a:lvl6pPr marL="1555166" indent="0">
              <a:buNone/>
              <a:defRPr sz="612"/>
            </a:lvl6pPr>
            <a:lvl7pPr marL="1866199" indent="0">
              <a:buNone/>
              <a:defRPr sz="612"/>
            </a:lvl7pPr>
            <a:lvl8pPr marL="2177232" indent="0">
              <a:buNone/>
              <a:defRPr sz="612"/>
            </a:lvl8pPr>
            <a:lvl9pPr marL="2488265" indent="0">
              <a:buNone/>
              <a:defRPr sz="612"/>
            </a:lvl9pPr>
          </a:lstStyle>
          <a:p>
            <a:pPr lvl="0"/>
            <a:r>
              <a:rPr lang="ja-JP" altLang="en-US"/>
              <a:t>マスタ テキストの書式設定</a:t>
            </a:r>
          </a:p>
        </p:txBody>
      </p:sp>
      <p:sp>
        <p:nvSpPr>
          <p:cNvPr id="5" name="Rectangle 4">
            <a:extLst>
              <a:ext uri="{FF2B5EF4-FFF2-40B4-BE49-F238E27FC236}">
                <a16:creationId xmlns:a16="http://schemas.microsoft.com/office/drawing/2014/main" id="{52050C35-27EA-4F97-A9EB-6339DBEB235D}"/>
              </a:ext>
            </a:extLst>
          </p:cNvPr>
          <p:cNvSpPr>
            <a:spLocks noGrp="1" noChangeArrowheads="1"/>
          </p:cNvSpPr>
          <p:nvPr>
            <p:ph type="dt" sz="half" idx="10"/>
          </p:nvPr>
        </p:nvSpPr>
        <p:spPr/>
        <p:txBody>
          <a:bodyPr/>
          <a:lstStyle>
            <a:lvl1pPr>
              <a:defRPr/>
            </a:lvl1pPr>
          </a:lstStyle>
          <a:p>
            <a:pPr>
              <a:defRPr/>
            </a:pPr>
            <a:fld id="{FA8900FE-62FA-419E-BDAC-728B6D8B275F}" type="datetime1">
              <a:rPr lang="ja-JP" altLang="en-US" smtClean="0"/>
              <a:t>2022/3/24</a:t>
            </a:fld>
            <a:endParaRPr lang="ja-JP" altLang="en-US"/>
          </a:p>
        </p:txBody>
      </p:sp>
      <p:sp>
        <p:nvSpPr>
          <p:cNvPr id="6" name="Rectangle 5">
            <a:extLst>
              <a:ext uri="{FF2B5EF4-FFF2-40B4-BE49-F238E27FC236}">
                <a16:creationId xmlns:a16="http://schemas.microsoft.com/office/drawing/2014/main" id="{BB6DF3A8-F900-4045-AF08-94CEA2EF118F}"/>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E16742FD-B804-45B7-9DAD-1B8BCFA2B73E}"/>
              </a:ext>
            </a:extLst>
          </p:cNvPr>
          <p:cNvSpPr>
            <a:spLocks noGrp="1" noChangeArrowheads="1"/>
          </p:cNvSpPr>
          <p:nvPr>
            <p:ph type="sldNum" sz="quarter" idx="12"/>
          </p:nvPr>
        </p:nvSpPr>
        <p:spPr/>
        <p:txBody>
          <a:bodyPr/>
          <a:lstStyle>
            <a:lvl1pPr>
              <a:defRPr/>
            </a:lvl1pPr>
          </a:lstStyle>
          <a:p>
            <a:fld id="{D43A9A82-4ACF-49C6-B1AD-2FCF0CF7C632}" type="slidenum">
              <a:rPr lang="en-US" altLang="ja-JP"/>
              <a:pPr/>
              <a:t>‹#›</a:t>
            </a:fld>
            <a:endParaRPr lang="en-US" altLang="ja-JP"/>
          </a:p>
        </p:txBody>
      </p:sp>
    </p:spTree>
    <p:extLst>
      <p:ext uri="{BB962C8B-B14F-4D97-AF65-F5344CB8AC3E}">
        <p14:creationId xmlns:p14="http://schemas.microsoft.com/office/powerpoint/2010/main" val="1197654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00E205A7-D21B-4D70-8F0D-3F0A8B3FFEC8}"/>
              </a:ext>
            </a:extLst>
          </p:cNvPr>
          <p:cNvSpPr>
            <a:spLocks noGrp="1" noChangeArrowheads="1"/>
          </p:cNvSpPr>
          <p:nvPr>
            <p:ph type="dt" sz="half" idx="10"/>
          </p:nvPr>
        </p:nvSpPr>
        <p:spPr/>
        <p:txBody>
          <a:bodyPr/>
          <a:lstStyle>
            <a:lvl1pPr>
              <a:defRPr/>
            </a:lvl1pPr>
          </a:lstStyle>
          <a:p>
            <a:pPr>
              <a:defRPr/>
            </a:pPr>
            <a:fld id="{5646DAFE-FE67-43D9-8AB6-CC97D7A0D9A3}" type="datetime1">
              <a:rPr lang="ja-JP" altLang="en-US" smtClean="0"/>
              <a:t>2022/3/24</a:t>
            </a:fld>
            <a:endParaRPr lang="ja-JP" altLang="en-US"/>
          </a:p>
        </p:txBody>
      </p:sp>
      <p:sp>
        <p:nvSpPr>
          <p:cNvPr id="5" name="Rectangle 5">
            <a:extLst>
              <a:ext uri="{FF2B5EF4-FFF2-40B4-BE49-F238E27FC236}">
                <a16:creationId xmlns:a16="http://schemas.microsoft.com/office/drawing/2014/main" id="{8D460036-6893-4789-AEFA-EF90270C4740}"/>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6FA6D6E6-4553-46C1-BB55-35EDD8F5E563}"/>
              </a:ext>
            </a:extLst>
          </p:cNvPr>
          <p:cNvSpPr>
            <a:spLocks noGrp="1" noChangeArrowheads="1"/>
          </p:cNvSpPr>
          <p:nvPr>
            <p:ph type="sldNum" sz="quarter" idx="12"/>
          </p:nvPr>
        </p:nvSpPr>
        <p:spPr/>
        <p:txBody>
          <a:bodyPr/>
          <a:lstStyle>
            <a:lvl1pPr>
              <a:defRPr/>
            </a:lvl1pPr>
          </a:lstStyle>
          <a:p>
            <a:fld id="{DEB30465-2789-42CA-AFA9-D5BD9F641AF0}" type="slidenum">
              <a:rPr lang="en-US" altLang="ja-JP"/>
              <a:pPr/>
              <a:t>‹#›</a:t>
            </a:fld>
            <a:endParaRPr lang="en-US" altLang="ja-JP"/>
          </a:p>
        </p:txBody>
      </p:sp>
    </p:spTree>
    <p:extLst>
      <p:ext uri="{BB962C8B-B14F-4D97-AF65-F5344CB8AC3E}">
        <p14:creationId xmlns:p14="http://schemas.microsoft.com/office/powerpoint/2010/main" val="2096696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839" y="0"/>
            <a:ext cx="2351862" cy="612684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954793" cy="612684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AE5CA340-5C70-491A-A35F-3C52E0310FFE}"/>
              </a:ext>
            </a:extLst>
          </p:cNvPr>
          <p:cNvSpPr>
            <a:spLocks noGrp="1" noChangeArrowheads="1"/>
          </p:cNvSpPr>
          <p:nvPr>
            <p:ph type="dt" sz="half" idx="10"/>
          </p:nvPr>
        </p:nvSpPr>
        <p:spPr/>
        <p:txBody>
          <a:bodyPr/>
          <a:lstStyle>
            <a:lvl1pPr>
              <a:defRPr/>
            </a:lvl1pPr>
          </a:lstStyle>
          <a:p>
            <a:pPr>
              <a:defRPr/>
            </a:pPr>
            <a:fld id="{A89DD41E-F632-4D4A-98C1-274F66C7B890}" type="datetime1">
              <a:rPr lang="ja-JP" altLang="en-US" smtClean="0"/>
              <a:t>2022/3/24</a:t>
            </a:fld>
            <a:endParaRPr lang="ja-JP" altLang="en-US"/>
          </a:p>
        </p:txBody>
      </p:sp>
      <p:sp>
        <p:nvSpPr>
          <p:cNvPr id="5" name="Rectangle 5">
            <a:extLst>
              <a:ext uri="{FF2B5EF4-FFF2-40B4-BE49-F238E27FC236}">
                <a16:creationId xmlns:a16="http://schemas.microsoft.com/office/drawing/2014/main" id="{518434F2-FE85-4D78-9858-650F8AF64975}"/>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990A387-7AB2-4280-8404-C86C5C4A7F64}"/>
              </a:ext>
            </a:extLst>
          </p:cNvPr>
          <p:cNvSpPr>
            <a:spLocks noGrp="1" noChangeArrowheads="1"/>
          </p:cNvSpPr>
          <p:nvPr>
            <p:ph type="sldNum" sz="quarter" idx="12"/>
          </p:nvPr>
        </p:nvSpPr>
        <p:spPr/>
        <p:txBody>
          <a:bodyPr/>
          <a:lstStyle>
            <a:lvl1pPr>
              <a:defRPr/>
            </a:lvl1pPr>
          </a:lstStyle>
          <a:p>
            <a:fld id="{8DC59743-C08D-46C6-8716-D99E0E56B13B}" type="slidenum">
              <a:rPr lang="en-US" altLang="ja-JP"/>
              <a:pPr/>
              <a:t>‹#›</a:t>
            </a:fld>
            <a:endParaRPr lang="en-US" altLang="ja-JP"/>
          </a:p>
        </p:txBody>
      </p:sp>
    </p:spTree>
    <p:extLst>
      <p:ext uri="{BB962C8B-B14F-4D97-AF65-F5344CB8AC3E}">
        <p14:creationId xmlns:p14="http://schemas.microsoft.com/office/powerpoint/2010/main" val="406133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9" y="4406400"/>
            <a:ext cx="8420100" cy="1362960"/>
          </a:xfrm>
        </p:spPr>
        <p:txBody>
          <a:bodyPr anchor="t"/>
          <a:lstStyle>
            <a:lvl1pPr algn="l">
              <a:defRPr sz="2721"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9" y="2906281"/>
            <a:ext cx="8420100" cy="1500120"/>
          </a:xfrm>
        </p:spPr>
        <p:txBody>
          <a:bodyPr anchor="b"/>
          <a:lstStyle>
            <a:lvl1pPr marL="0" indent="0">
              <a:buNone/>
              <a:defRPr sz="1361"/>
            </a:lvl1pPr>
            <a:lvl2pPr marL="311033" indent="0">
              <a:buNone/>
              <a:defRPr sz="1225"/>
            </a:lvl2pPr>
            <a:lvl3pPr marL="622066" indent="0">
              <a:buNone/>
              <a:defRPr sz="1088"/>
            </a:lvl3pPr>
            <a:lvl4pPr marL="933099" indent="0">
              <a:buNone/>
              <a:defRPr sz="952"/>
            </a:lvl4pPr>
            <a:lvl5pPr marL="1244133" indent="0">
              <a:buNone/>
              <a:defRPr sz="952"/>
            </a:lvl5pPr>
            <a:lvl6pPr marL="1555166" indent="0">
              <a:buNone/>
              <a:defRPr sz="952"/>
            </a:lvl6pPr>
            <a:lvl7pPr marL="1866199" indent="0">
              <a:buNone/>
              <a:defRPr sz="952"/>
            </a:lvl7pPr>
            <a:lvl8pPr marL="2177232" indent="0">
              <a:buNone/>
              <a:defRPr sz="952"/>
            </a:lvl8pPr>
            <a:lvl9pPr marL="2488265" indent="0">
              <a:buNone/>
              <a:defRPr sz="952"/>
            </a:lvl9pPr>
          </a:lstStyle>
          <a:p>
            <a:pPr lvl="0"/>
            <a:r>
              <a:rPr lang="ja-JP" altLang="en-US"/>
              <a:t>マスタ テキストの書式設定</a:t>
            </a:r>
          </a:p>
        </p:txBody>
      </p:sp>
      <p:sp>
        <p:nvSpPr>
          <p:cNvPr id="4" name="Rectangle 4">
            <a:extLst>
              <a:ext uri="{FF2B5EF4-FFF2-40B4-BE49-F238E27FC236}">
                <a16:creationId xmlns:a16="http://schemas.microsoft.com/office/drawing/2014/main" id="{9762AA5B-34C9-4253-836B-D509C9004A1F}"/>
              </a:ext>
            </a:extLst>
          </p:cNvPr>
          <p:cNvSpPr>
            <a:spLocks noGrp="1" noChangeArrowheads="1"/>
          </p:cNvSpPr>
          <p:nvPr>
            <p:ph type="dt" sz="half" idx="10"/>
          </p:nvPr>
        </p:nvSpPr>
        <p:spPr/>
        <p:txBody>
          <a:bodyPr/>
          <a:lstStyle>
            <a:lvl1pPr>
              <a:defRPr/>
            </a:lvl1pPr>
          </a:lstStyle>
          <a:p>
            <a:pPr>
              <a:defRPr/>
            </a:pPr>
            <a:fld id="{2E5193A5-EE71-4279-AEC5-04C57B3EF31E}" type="datetime1">
              <a:rPr lang="ja-JP" altLang="en-US" smtClean="0"/>
              <a:t>2022/3/24</a:t>
            </a:fld>
            <a:endParaRPr lang="ja-JP" altLang="en-US"/>
          </a:p>
        </p:txBody>
      </p:sp>
      <p:sp>
        <p:nvSpPr>
          <p:cNvPr id="5" name="Rectangle 5">
            <a:extLst>
              <a:ext uri="{FF2B5EF4-FFF2-40B4-BE49-F238E27FC236}">
                <a16:creationId xmlns:a16="http://schemas.microsoft.com/office/drawing/2014/main" id="{39D0310A-36FF-41BC-BDA7-BCA3EA2FCA56}"/>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0C5CC83-FE13-41C9-8FFC-F59BC9AF4BFC}"/>
              </a:ext>
            </a:extLst>
          </p:cNvPr>
          <p:cNvSpPr>
            <a:spLocks noGrp="1" noChangeArrowheads="1"/>
          </p:cNvSpPr>
          <p:nvPr>
            <p:ph type="sldNum" sz="quarter" idx="12"/>
          </p:nvPr>
        </p:nvSpPr>
        <p:spPr/>
        <p:txBody>
          <a:bodyPr/>
          <a:lstStyle>
            <a:lvl1pPr>
              <a:defRPr smtClean="0"/>
            </a:lvl1pPr>
          </a:lstStyle>
          <a:p>
            <a:pPr>
              <a:defRPr/>
            </a:pPr>
            <a:fld id="{00A6CD34-4456-4129-BD37-26A15E3113E6}" type="slidenum">
              <a:rPr lang="en-US" altLang="ja-JP"/>
              <a:pPr>
                <a:defRPr/>
              </a:pPr>
              <a:t>‹#›</a:t>
            </a:fld>
            <a:endParaRPr lang="en-US" altLang="ja-JP"/>
          </a:p>
        </p:txBody>
      </p:sp>
    </p:spTree>
    <p:extLst>
      <p:ext uri="{BB962C8B-B14F-4D97-AF65-F5344CB8AC3E}">
        <p14:creationId xmlns:p14="http://schemas.microsoft.com/office/powerpoint/2010/main" val="4156770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1" y="1599480"/>
            <a:ext cx="4405677" cy="4527360"/>
          </a:xfrm>
        </p:spPr>
        <p:txBody>
          <a:bodyPr/>
          <a:lstStyle>
            <a:lvl1pPr>
              <a:defRPr sz="1905"/>
            </a:lvl1pPr>
            <a:lvl2pPr>
              <a:defRPr sz="1633"/>
            </a:lvl2pPr>
            <a:lvl3pPr>
              <a:defRPr sz="1361"/>
            </a:lvl3pPr>
            <a:lvl4pPr>
              <a:defRPr sz="1225"/>
            </a:lvl4pPr>
            <a:lvl5pPr>
              <a:defRPr sz="1225"/>
            </a:lvl5pPr>
            <a:lvl6pPr>
              <a:defRPr sz="1225"/>
            </a:lvl6pPr>
            <a:lvl7pPr>
              <a:defRPr sz="1225"/>
            </a:lvl7pPr>
            <a:lvl8pPr>
              <a:defRPr sz="1225"/>
            </a:lvl8pPr>
            <a:lvl9pPr>
              <a:defRPr sz="1225"/>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05023" y="1599480"/>
            <a:ext cx="4405678" cy="4527360"/>
          </a:xfrm>
        </p:spPr>
        <p:txBody>
          <a:bodyPr/>
          <a:lstStyle>
            <a:lvl1pPr>
              <a:defRPr sz="1905"/>
            </a:lvl1pPr>
            <a:lvl2pPr>
              <a:defRPr sz="1633"/>
            </a:lvl2pPr>
            <a:lvl3pPr>
              <a:defRPr sz="1361"/>
            </a:lvl3pPr>
            <a:lvl4pPr>
              <a:defRPr sz="1225"/>
            </a:lvl4pPr>
            <a:lvl5pPr>
              <a:defRPr sz="1225"/>
            </a:lvl5pPr>
            <a:lvl6pPr>
              <a:defRPr sz="1225"/>
            </a:lvl6pPr>
            <a:lvl7pPr>
              <a:defRPr sz="1225"/>
            </a:lvl7pPr>
            <a:lvl8pPr>
              <a:defRPr sz="1225"/>
            </a:lvl8pPr>
            <a:lvl9pPr>
              <a:defRPr sz="1225"/>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48393F3F-4B57-4C28-B88C-1FF5BC3472A9}"/>
              </a:ext>
            </a:extLst>
          </p:cNvPr>
          <p:cNvSpPr>
            <a:spLocks noGrp="1" noChangeArrowheads="1"/>
          </p:cNvSpPr>
          <p:nvPr>
            <p:ph type="dt" sz="half" idx="10"/>
          </p:nvPr>
        </p:nvSpPr>
        <p:spPr/>
        <p:txBody>
          <a:bodyPr/>
          <a:lstStyle>
            <a:lvl1pPr>
              <a:defRPr/>
            </a:lvl1pPr>
          </a:lstStyle>
          <a:p>
            <a:pPr>
              <a:defRPr/>
            </a:pPr>
            <a:fld id="{E73F4D83-DBA0-4784-9CC9-6918E2A4DC2F}" type="datetime1">
              <a:rPr lang="ja-JP" altLang="en-US" smtClean="0"/>
              <a:t>2022/3/24</a:t>
            </a:fld>
            <a:endParaRPr lang="ja-JP" altLang="en-US"/>
          </a:p>
        </p:txBody>
      </p:sp>
      <p:sp>
        <p:nvSpPr>
          <p:cNvPr id="6" name="Rectangle 5">
            <a:extLst>
              <a:ext uri="{FF2B5EF4-FFF2-40B4-BE49-F238E27FC236}">
                <a16:creationId xmlns:a16="http://schemas.microsoft.com/office/drawing/2014/main" id="{1CDE6AFB-5F66-469C-8CA0-5A75E50C479E}"/>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2871E18-F68C-4A9B-8B89-1B1063E9C0E3}"/>
              </a:ext>
            </a:extLst>
          </p:cNvPr>
          <p:cNvSpPr>
            <a:spLocks noGrp="1" noChangeArrowheads="1"/>
          </p:cNvSpPr>
          <p:nvPr>
            <p:ph type="sldNum" sz="quarter" idx="12"/>
          </p:nvPr>
        </p:nvSpPr>
        <p:spPr/>
        <p:txBody>
          <a:bodyPr/>
          <a:lstStyle>
            <a:lvl1pPr>
              <a:defRPr smtClean="0"/>
            </a:lvl1pPr>
          </a:lstStyle>
          <a:p>
            <a:pPr>
              <a:defRPr/>
            </a:pPr>
            <a:fld id="{48A484C8-E202-47E0-A39B-9577A8422DC5}" type="slidenum">
              <a:rPr lang="en-US" altLang="ja-JP"/>
              <a:pPr>
                <a:defRPr/>
              </a:pPr>
              <a:t>‹#›</a:t>
            </a:fld>
            <a:endParaRPr lang="en-US" altLang="ja-JP"/>
          </a:p>
        </p:txBody>
      </p:sp>
    </p:spTree>
    <p:extLst>
      <p:ext uri="{BB962C8B-B14F-4D97-AF65-F5344CB8AC3E}">
        <p14:creationId xmlns:p14="http://schemas.microsoft.com/office/powerpoint/2010/main" val="374431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321"/>
            <a:ext cx="8915400" cy="114372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1" y="1534681"/>
            <a:ext cx="4376414" cy="640440"/>
          </a:xfrm>
        </p:spPr>
        <p:txBody>
          <a:bodyPr anchor="b"/>
          <a:lstStyle>
            <a:lvl1pPr marL="0" indent="0">
              <a:buNone/>
              <a:defRPr sz="1633" b="1"/>
            </a:lvl1pPr>
            <a:lvl2pPr marL="311033" indent="0">
              <a:buNone/>
              <a:defRPr sz="1361" b="1"/>
            </a:lvl2pPr>
            <a:lvl3pPr marL="622066" indent="0">
              <a:buNone/>
              <a:defRPr sz="1225" b="1"/>
            </a:lvl3pPr>
            <a:lvl4pPr marL="933099" indent="0">
              <a:buNone/>
              <a:defRPr sz="1088" b="1"/>
            </a:lvl4pPr>
            <a:lvl5pPr marL="1244133" indent="0">
              <a:buNone/>
              <a:defRPr sz="1088" b="1"/>
            </a:lvl5pPr>
            <a:lvl6pPr marL="1555166" indent="0">
              <a:buNone/>
              <a:defRPr sz="1088" b="1"/>
            </a:lvl6pPr>
            <a:lvl7pPr marL="1866199" indent="0">
              <a:buNone/>
              <a:defRPr sz="1088" b="1"/>
            </a:lvl7pPr>
            <a:lvl8pPr marL="2177232" indent="0">
              <a:buNone/>
              <a:defRPr sz="1088" b="1"/>
            </a:lvl8pPr>
            <a:lvl9pPr marL="2488265" indent="0">
              <a:buNone/>
              <a:defRPr sz="1088"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1" y="2175120"/>
            <a:ext cx="4376414" cy="3950640"/>
          </a:xfrm>
        </p:spPr>
        <p:txBody>
          <a:bodyPr/>
          <a:lstStyle>
            <a:lvl1pPr>
              <a:defRPr sz="1633"/>
            </a:lvl1pPr>
            <a:lvl2pPr>
              <a:defRPr sz="1361"/>
            </a:lvl2pPr>
            <a:lvl3pPr>
              <a:defRPr sz="1225"/>
            </a:lvl3pPr>
            <a:lvl4pPr>
              <a:defRPr sz="1088"/>
            </a:lvl4pPr>
            <a:lvl5pPr>
              <a:defRPr sz="1088"/>
            </a:lvl5pPr>
            <a:lvl6pPr>
              <a:defRPr sz="1088"/>
            </a:lvl6pPr>
            <a:lvl7pPr>
              <a:defRPr sz="1088"/>
            </a:lvl7pPr>
            <a:lvl8pPr>
              <a:defRPr sz="1088"/>
            </a:lvl8pPr>
            <a:lvl9pPr>
              <a:defRPr sz="1088"/>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8" y="1534681"/>
            <a:ext cx="4378582" cy="640440"/>
          </a:xfrm>
        </p:spPr>
        <p:txBody>
          <a:bodyPr anchor="b"/>
          <a:lstStyle>
            <a:lvl1pPr marL="0" indent="0">
              <a:buNone/>
              <a:defRPr sz="1633" b="1"/>
            </a:lvl1pPr>
            <a:lvl2pPr marL="311033" indent="0">
              <a:buNone/>
              <a:defRPr sz="1361" b="1"/>
            </a:lvl2pPr>
            <a:lvl3pPr marL="622066" indent="0">
              <a:buNone/>
              <a:defRPr sz="1225" b="1"/>
            </a:lvl3pPr>
            <a:lvl4pPr marL="933099" indent="0">
              <a:buNone/>
              <a:defRPr sz="1088" b="1"/>
            </a:lvl4pPr>
            <a:lvl5pPr marL="1244133" indent="0">
              <a:buNone/>
              <a:defRPr sz="1088" b="1"/>
            </a:lvl5pPr>
            <a:lvl6pPr marL="1555166" indent="0">
              <a:buNone/>
              <a:defRPr sz="1088" b="1"/>
            </a:lvl6pPr>
            <a:lvl7pPr marL="1866199" indent="0">
              <a:buNone/>
              <a:defRPr sz="1088" b="1"/>
            </a:lvl7pPr>
            <a:lvl8pPr marL="2177232" indent="0">
              <a:buNone/>
              <a:defRPr sz="1088" b="1"/>
            </a:lvl8pPr>
            <a:lvl9pPr marL="2488265" indent="0">
              <a:buNone/>
              <a:defRPr sz="1088"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8" y="2175120"/>
            <a:ext cx="4378582" cy="3950640"/>
          </a:xfrm>
        </p:spPr>
        <p:txBody>
          <a:bodyPr/>
          <a:lstStyle>
            <a:lvl1pPr>
              <a:defRPr sz="1633"/>
            </a:lvl1pPr>
            <a:lvl2pPr>
              <a:defRPr sz="1361"/>
            </a:lvl2pPr>
            <a:lvl3pPr>
              <a:defRPr sz="1225"/>
            </a:lvl3pPr>
            <a:lvl4pPr>
              <a:defRPr sz="1088"/>
            </a:lvl4pPr>
            <a:lvl5pPr>
              <a:defRPr sz="1088"/>
            </a:lvl5pPr>
            <a:lvl6pPr>
              <a:defRPr sz="1088"/>
            </a:lvl6pPr>
            <a:lvl7pPr>
              <a:defRPr sz="1088"/>
            </a:lvl7pPr>
            <a:lvl8pPr>
              <a:defRPr sz="1088"/>
            </a:lvl8pPr>
            <a:lvl9pPr>
              <a:defRPr sz="1088"/>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06C4972A-5E95-42F4-8603-FB11367A77A0}"/>
              </a:ext>
            </a:extLst>
          </p:cNvPr>
          <p:cNvSpPr>
            <a:spLocks noGrp="1" noChangeArrowheads="1"/>
          </p:cNvSpPr>
          <p:nvPr>
            <p:ph type="dt" sz="half" idx="10"/>
          </p:nvPr>
        </p:nvSpPr>
        <p:spPr/>
        <p:txBody>
          <a:bodyPr/>
          <a:lstStyle>
            <a:lvl1pPr>
              <a:defRPr/>
            </a:lvl1pPr>
          </a:lstStyle>
          <a:p>
            <a:pPr>
              <a:defRPr/>
            </a:pPr>
            <a:fld id="{C9805F2A-66E6-4923-9D70-DEDF3265ADC5}" type="datetime1">
              <a:rPr lang="ja-JP" altLang="en-US" smtClean="0"/>
              <a:t>2022/3/24</a:t>
            </a:fld>
            <a:endParaRPr lang="ja-JP" altLang="en-US"/>
          </a:p>
        </p:txBody>
      </p:sp>
      <p:sp>
        <p:nvSpPr>
          <p:cNvPr id="8" name="Rectangle 5">
            <a:extLst>
              <a:ext uri="{FF2B5EF4-FFF2-40B4-BE49-F238E27FC236}">
                <a16:creationId xmlns:a16="http://schemas.microsoft.com/office/drawing/2014/main" id="{835EB562-02FE-4B5F-9BF9-0CE65444EA3F}"/>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CB441A48-974D-440C-AC87-554F75FEAE1D}"/>
              </a:ext>
            </a:extLst>
          </p:cNvPr>
          <p:cNvSpPr>
            <a:spLocks noGrp="1" noChangeArrowheads="1"/>
          </p:cNvSpPr>
          <p:nvPr>
            <p:ph type="sldNum" sz="quarter" idx="12"/>
          </p:nvPr>
        </p:nvSpPr>
        <p:spPr/>
        <p:txBody>
          <a:bodyPr/>
          <a:lstStyle>
            <a:lvl1pPr>
              <a:defRPr smtClean="0"/>
            </a:lvl1pPr>
          </a:lstStyle>
          <a:p>
            <a:pPr>
              <a:defRPr/>
            </a:pPr>
            <a:fld id="{3D144E48-AF15-495C-A582-3BD46C0D2493}" type="slidenum">
              <a:rPr lang="en-US" altLang="ja-JP"/>
              <a:pPr>
                <a:defRPr/>
              </a:pPr>
              <a:t>‹#›</a:t>
            </a:fld>
            <a:endParaRPr lang="en-US" altLang="ja-JP"/>
          </a:p>
        </p:txBody>
      </p:sp>
    </p:spTree>
    <p:extLst>
      <p:ext uri="{BB962C8B-B14F-4D97-AF65-F5344CB8AC3E}">
        <p14:creationId xmlns:p14="http://schemas.microsoft.com/office/powerpoint/2010/main" val="699477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DA0FFCB6-159B-4DB5-89BB-74A9A7B81D8C}"/>
              </a:ext>
            </a:extLst>
          </p:cNvPr>
          <p:cNvSpPr>
            <a:spLocks noGrp="1" noChangeArrowheads="1"/>
          </p:cNvSpPr>
          <p:nvPr>
            <p:ph type="dt" sz="half" idx="10"/>
          </p:nvPr>
        </p:nvSpPr>
        <p:spPr/>
        <p:txBody>
          <a:bodyPr/>
          <a:lstStyle>
            <a:lvl1pPr>
              <a:defRPr/>
            </a:lvl1pPr>
          </a:lstStyle>
          <a:p>
            <a:pPr>
              <a:defRPr/>
            </a:pPr>
            <a:fld id="{419E8A06-6DB9-416D-9C59-F5A648B2881F}" type="datetime1">
              <a:rPr lang="ja-JP" altLang="en-US" smtClean="0"/>
              <a:t>2022/3/24</a:t>
            </a:fld>
            <a:endParaRPr lang="ja-JP" altLang="en-US"/>
          </a:p>
        </p:txBody>
      </p:sp>
      <p:sp>
        <p:nvSpPr>
          <p:cNvPr id="4" name="Rectangle 5">
            <a:extLst>
              <a:ext uri="{FF2B5EF4-FFF2-40B4-BE49-F238E27FC236}">
                <a16:creationId xmlns:a16="http://schemas.microsoft.com/office/drawing/2014/main" id="{1026BFAB-6AA7-4779-B16B-8837ACCD785A}"/>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1B5D142E-DD1C-49A2-B5B9-48753C05311F}"/>
              </a:ext>
            </a:extLst>
          </p:cNvPr>
          <p:cNvSpPr>
            <a:spLocks noGrp="1" noChangeArrowheads="1"/>
          </p:cNvSpPr>
          <p:nvPr>
            <p:ph type="sldNum" sz="quarter" idx="12"/>
          </p:nvPr>
        </p:nvSpPr>
        <p:spPr/>
        <p:txBody>
          <a:bodyPr/>
          <a:lstStyle>
            <a:lvl1pPr>
              <a:defRPr smtClean="0"/>
            </a:lvl1pPr>
          </a:lstStyle>
          <a:p>
            <a:pPr>
              <a:defRPr/>
            </a:pPr>
            <a:fld id="{0237BF8A-0C64-4DBA-A739-CD0D77E06025}" type="slidenum">
              <a:rPr lang="en-US" altLang="ja-JP"/>
              <a:pPr>
                <a:defRPr/>
              </a:pPr>
              <a:t>‹#›</a:t>
            </a:fld>
            <a:endParaRPr lang="en-US" altLang="ja-JP"/>
          </a:p>
        </p:txBody>
      </p:sp>
    </p:spTree>
    <p:extLst>
      <p:ext uri="{BB962C8B-B14F-4D97-AF65-F5344CB8AC3E}">
        <p14:creationId xmlns:p14="http://schemas.microsoft.com/office/powerpoint/2010/main" val="273072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D6DE42-7C86-4152-8BC8-DF06025FF439}"/>
              </a:ext>
            </a:extLst>
          </p:cNvPr>
          <p:cNvSpPr>
            <a:spLocks noGrp="1" noChangeArrowheads="1"/>
          </p:cNvSpPr>
          <p:nvPr>
            <p:ph type="dt" sz="half" idx="10"/>
          </p:nvPr>
        </p:nvSpPr>
        <p:spPr/>
        <p:txBody>
          <a:bodyPr/>
          <a:lstStyle>
            <a:lvl1pPr>
              <a:defRPr/>
            </a:lvl1pPr>
          </a:lstStyle>
          <a:p>
            <a:pPr>
              <a:defRPr/>
            </a:pPr>
            <a:fld id="{78A2736E-6878-444B-8E99-2728AE0CF325}" type="datetime1">
              <a:rPr lang="ja-JP" altLang="en-US" smtClean="0"/>
              <a:t>2022/3/24</a:t>
            </a:fld>
            <a:endParaRPr lang="ja-JP" altLang="en-US"/>
          </a:p>
        </p:txBody>
      </p:sp>
      <p:sp>
        <p:nvSpPr>
          <p:cNvPr id="3" name="Rectangle 5">
            <a:extLst>
              <a:ext uri="{FF2B5EF4-FFF2-40B4-BE49-F238E27FC236}">
                <a16:creationId xmlns:a16="http://schemas.microsoft.com/office/drawing/2014/main" id="{6D0BA81A-151A-4943-849B-D8D4418A27AC}"/>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61F4FAD9-9382-4D77-B3BF-DB6250E6C2EE}"/>
              </a:ext>
            </a:extLst>
          </p:cNvPr>
          <p:cNvSpPr>
            <a:spLocks noGrp="1" noChangeArrowheads="1"/>
          </p:cNvSpPr>
          <p:nvPr>
            <p:ph type="sldNum" sz="quarter" idx="12"/>
          </p:nvPr>
        </p:nvSpPr>
        <p:spPr/>
        <p:txBody>
          <a:bodyPr/>
          <a:lstStyle>
            <a:lvl1pPr>
              <a:defRPr smtClean="0"/>
            </a:lvl1pPr>
          </a:lstStyle>
          <a:p>
            <a:pPr>
              <a:defRPr/>
            </a:pPr>
            <a:fld id="{5B6056FD-481E-402F-BECC-1CED467BA55C}" type="slidenum">
              <a:rPr lang="en-US" altLang="ja-JP"/>
              <a:pPr>
                <a:defRPr/>
              </a:pPr>
              <a:t>‹#›</a:t>
            </a:fld>
            <a:endParaRPr lang="en-US" altLang="ja-JP"/>
          </a:p>
        </p:txBody>
      </p:sp>
    </p:spTree>
    <p:extLst>
      <p:ext uri="{BB962C8B-B14F-4D97-AF65-F5344CB8AC3E}">
        <p14:creationId xmlns:p14="http://schemas.microsoft.com/office/powerpoint/2010/main" val="729265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240"/>
            <a:ext cx="3259009" cy="1162080"/>
          </a:xfrm>
        </p:spPr>
        <p:txBody>
          <a:bodyPr anchor="b"/>
          <a:lstStyle>
            <a:lvl1pPr algn="l">
              <a:defRPr sz="1361" b="1"/>
            </a:lvl1pPr>
          </a:lstStyle>
          <a:p>
            <a:r>
              <a:rPr lang="ja-JP" altLang="en-US"/>
              <a:t>マスタ タイトルの書式設定</a:t>
            </a:r>
          </a:p>
        </p:txBody>
      </p:sp>
      <p:sp>
        <p:nvSpPr>
          <p:cNvPr id="3" name="コンテンツ プレースホルダ 2"/>
          <p:cNvSpPr>
            <a:spLocks noGrp="1"/>
          </p:cNvSpPr>
          <p:nvPr>
            <p:ph idx="1"/>
          </p:nvPr>
        </p:nvSpPr>
        <p:spPr>
          <a:xfrm>
            <a:off x="3872445" y="273240"/>
            <a:ext cx="5538256" cy="5852520"/>
          </a:xfrm>
        </p:spPr>
        <p:txBody>
          <a:bodyPr/>
          <a:lstStyle>
            <a:lvl1pPr>
              <a:defRPr sz="2177"/>
            </a:lvl1pPr>
            <a:lvl2pPr>
              <a:defRPr sz="1905"/>
            </a:lvl2pPr>
            <a:lvl3pPr>
              <a:defRPr sz="1633"/>
            </a:lvl3pPr>
            <a:lvl4pPr>
              <a:defRPr sz="1361"/>
            </a:lvl4pPr>
            <a:lvl5pPr>
              <a:defRPr sz="1361"/>
            </a:lvl5pPr>
            <a:lvl6pPr>
              <a:defRPr sz="1361"/>
            </a:lvl6pPr>
            <a:lvl7pPr>
              <a:defRPr sz="1361"/>
            </a:lvl7pPr>
            <a:lvl8pPr>
              <a:defRPr sz="1361"/>
            </a:lvl8pPr>
            <a:lvl9pPr>
              <a:defRPr sz="13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320"/>
            <a:ext cx="3259009" cy="4690440"/>
          </a:xfrm>
        </p:spPr>
        <p:txBody>
          <a:bodyPr/>
          <a:lstStyle>
            <a:lvl1pPr marL="0" indent="0">
              <a:buNone/>
              <a:defRPr sz="952"/>
            </a:lvl1pPr>
            <a:lvl2pPr marL="311033" indent="0">
              <a:buNone/>
              <a:defRPr sz="816"/>
            </a:lvl2pPr>
            <a:lvl3pPr marL="622066" indent="0">
              <a:buNone/>
              <a:defRPr sz="680"/>
            </a:lvl3pPr>
            <a:lvl4pPr marL="933099" indent="0">
              <a:buNone/>
              <a:defRPr sz="612"/>
            </a:lvl4pPr>
            <a:lvl5pPr marL="1244133" indent="0">
              <a:buNone/>
              <a:defRPr sz="612"/>
            </a:lvl5pPr>
            <a:lvl6pPr marL="1555166" indent="0">
              <a:buNone/>
              <a:defRPr sz="612"/>
            </a:lvl6pPr>
            <a:lvl7pPr marL="1866199" indent="0">
              <a:buNone/>
              <a:defRPr sz="612"/>
            </a:lvl7pPr>
            <a:lvl8pPr marL="2177232" indent="0">
              <a:buNone/>
              <a:defRPr sz="612"/>
            </a:lvl8pPr>
            <a:lvl9pPr marL="2488265" indent="0">
              <a:buNone/>
              <a:defRPr sz="612"/>
            </a:lvl9pPr>
          </a:lstStyle>
          <a:p>
            <a:pPr lvl="0"/>
            <a:r>
              <a:rPr lang="ja-JP" altLang="en-US"/>
              <a:t>マスタ テキストの書式設定</a:t>
            </a:r>
          </a:p>
        </p:txBody>
      </p:sp>
      <p:sp>
        <p:nvSpPr>
          <p:cNvPr id="5" name="Rectangle 4">
            <a:extLst>
              <a:ext uri="{FF2B5EF4-FFF2-40B4-BE49-F238E27FC236}">
                <a16:creationId xmlns:a16="http://schemas.microsoft.com/office/drawing/2014/main" id="{FD90C07B-218F-4573-AE91-25517176CBD2}"/>
              </a:ext>
            </a:extLst>
          </p:cNvPr>
          <p:cNvSpPr>
            <a:spLocks noGrp="1" noChangeArrowheads="1"/>
          </p:cNvSpPr>
          <p:nvPr>
            <p:ph type="dt" sz="half" idx="10"/>
          </p:nvPr>
        </p:nvSpPr>
        <p:spPr/>
        <p:txBody>
          <a:bodyPr/>
          <a:lstStyle>
            <a:lvl1pPr>
              <a:defRPr/>
            </a:lvl1pPr>
          </a:lstStyle>
          <a:p>
            <a:pPr>
              <a:defRPr/>
            </a:pPr>
            <a:fld id="{961F415D-0453-47AC-8121-F665777B2031}" type="datetime1">
              <a:rPr lang="ja-JP" altLang="en-US" smtClean="0"/>
              <a:t>2022/3/24</a:t>
            </a:fld>
            <a:endParaRPr lang="ja-JP" altLang="en-US"/>
          </a:p>
        </p:txBody>
      </p:sp>
      <p:sp>
        <p:nvSpPr>
          <p:cNvPr id="6" name="Rectangle 5">
            <a:extLst>
              <a:ext uri="{FF2B5EF4-FFF2-40B4-BE49-F238E27FC236}">
                <a16:creationId xmlns:a16="http://schemas.microsoft.com/office/drawing/2014/main" id="{24638DCA-3BDB-4979-BEC4-BDA05DEC6A12}"/>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A7E8719C-FF47-4C11-80A0-6552BD7B209D}"/>
              </a:ext>
            </a:extLst>
          </p:cNvPr>
          <p:cNvSpPr>
            <a:spLocks noGrp="1" noChangeArrowheads="1"/>
          </p:cNvSpPr>
          <p:nvPr>
            <p:ph type="sldNum" sz="quarter" idx="12"/>
          </p:nvPr>
        </p:nvSpPr>
        <p:spPr/>
        <p:txBody>
          <a:bodyPr/>
          <a:lstStyle>
            <a:lvl1pPr>
              <a:defRPr smtClean="0"/>
            </a:lvl1pPr>
          </a:lstStyle>
          <a:p>
            <a:pPr>
              <a:defRPr/>
            </a:pPr>
            <a:fld id="{BCD90A11-B24A-4E06-BBC7-13B38AF81A28}" type="slidenum">
              <a:rPr lang="en-US" altLang="ja-JP"/>
              <a:pPr>
                <a:defRPr/>
              </a:pPr>
              <a:t>‹#›</a:t>
            </a:fld>
            <a:endParaRPr lang="en-US" altLang="ja-JP"/>
          </a:p>
        </p:txBody>
      </p:sp>
    </p:spTree>
    <p:extLst>
      <p:ext uri="{BB962C8B-B14F-4D97-AF65-F5344CB8AC3E}">
        <p14:creationId xmlns:p14="http://schemas.microsoft.com/office/powerpoint/2010/main" val="143090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2183" y="4800601"/>
            <a:ext cx="5943600" cy="567000"/>
          </a:xfrm>
        </p:spPr>
        <p:txBody>
          <a:bodyPr anchor="b"/>
          <a:lstStyle>
            <a:lvl1pPr algn="l">
              <a:defRPr sz="1361" b="1"/>
            </a:lvl1pPr>
          </a:lstStyle>
          <a:p>
            <a:r>
              <a:rPr lang="ja-JP" altLang="en-US"/>
              <a:t>マスタ タイトルの書式設定</a:t>
            </a:r>
          </a:p>
        </p:txBody>
      </p:sp>
      <p:sp>
        <p:nvSpPr>
          <p:cNvPr id="3" name="図プレースホルダ 2"/>
          <p:cNvSpPr>
            <a:spLocks noGrp="1"/>
          </p:cNvSpPr>
          <p:nvPr>
            <p:ph type="pic" idx="1"/>
          </p:nvPr>
        </p:nvSpPr>
        <p:spPr>
          <a:xfrm>
            <a:off x="1942183" y="612361"/>
            <a:ext cx="5943600" cy="4114800"/>
          </a:xfrm>
        </p:spPr>
        <p:txBody>
          <a:bodyPr/>
          <a:lstStyle>
            <a:lvl1pPr marL="0" indent="0">
              <a:buNone/>
              <a:defRPr sz="2177"/>
            </a:lvl1pPr>
            <a:lvl2pPr marL="311033" indent="0">
              <a:buNone/>
              <a:defRPr sz="1905"/>
            </a:lvl2pPr>
            <a:lvl3pPr marL="622066" indent="0">
              <a:buNone/>
              <a:defRPr sz="1633"/>
            </a:lvl3pPr>
            <a:lvl4pPr marL="933099" indent="0">
              <a:buNone/>
              <a:defRPr sz="1361"/>
            </a:lvl4pPr>
            <a:lvl5pPr marL="1244133" indent="0">
              <a:buNone/>
              <a:defRPr sz="1361"/>
            </a:lvl5pPr>
            <a:lvl6pPr marL="1555166" indent="0">
              <a:buNone/>
              <a:defRPr sz="1361"/>
            </a:lvl6pPr>
            <a:lvl7pPr marL="1866199" indent="0">
              <a:buNone/>
              <a:defRPr sz="1361"/>
            </a:lvl7pPr>
            <a:lvl8pPr marL="2177232" indent="0">
              <a:buNone/>
              <a:defRPr sz="1361"/>
            </a:lvl8pPr>
            <a:lvl9pPr marL="2488265" indent="0">
              <a:buNone/>
              <a:defRPr sz="1361"/>
            </a:lvl9pPr>
          </a:lstStyle>
          <a:p>
            <a:pPr lvl="0"/>
            <a:endParaRPr lang="ja-JP" altLang="en-US" noProof="0"/>
          </a:p>
        </p:txBody>
      </p:sp>
      <p:sp>
        <p:nvSpPr>
          <p:cNvPr id="4" name="テキスト プレースホルダ 3"/>
          <p:cNvSpPr>
            <a:spLocks noGrp="1"/>
          </p:cNvSpPr>
          <p:nvPr>
            <p:ph type="body" sz="half" idx="2"/>
          </p:nvPr>
        </p:nvSpPr>
        <p:spPr>
          <a:xfrm>
            <a:off x="1942183" y="5367600"/>
            <a:ext cx="5943600" cy="804600"/>
          </a:xfrm>
        </p:spPr>
        <p:txBody>
          <a:bodyPr/>
          <a:lstStyle>
            <a:lvl1pPr marL="0" indent="0">
              <a:buNone/>
              <a:defRPr sz="952"/>
            </a:lvl1pPr>
            <a:lvl2pPr marL="311033" indent="0">
              <a:buNone/>
              <a:defRPr sz="816"/>
            </a:lvl2pPr>
            <a:lvl3pPr marL="622066" indent="0">
              <a:buNone/>
              <a:defRPr sz="680"/>
            </a:lvl3pPr>
            <a:lvl4pPr marL="933099" indent="0">
              <a:buNone/>
              <a:defRPr sz="612"/>
            </a:lvl4pPr>
            <a:lvl5pPr marL="1244133" indent="0">
              <a:buNone/>
              <a:defRPr sz="612"/>
            </a:lvl5pPr>
            <a:lvl6pPr marL="1555166" indent="0">
              <a:buNone/>
              <a:defRPr sz="612"/>
            </a:lvl6pPr>
            <a:lvl7pPr marL="1866199" indent="0">
              <a:buNone/>
              <a:defRPr sz="612"/>
            </a:lvl7pPr>
            <a:lvl8pPr marL="2177232" indent="0">
              <a:buNone/>
              <a:defRPr sz="612"/>
            </a:lvl8pPr>
            <a:lvl9pPr marL="2488265" indent="0">
              <a:buNone/>
              <a:defRPr sz="612"/>
            </a:lvl9pPr>
          </a:lstStyle>
          <a:p>
            <a:pPr lvl="0"/>
            <a:r>
              <a:rPr lang="ja-JP" altLang="en-US"/>
              <a:t>マスタ テキストの書式設定</a:t>
            </a:r>
          </a:p>
        </p:txBody>
      </p:sp>
      <p:sp>
        <p:nvSpPr>
          <p:cNvPr id="5" name="Rectangle 4">
            <a:extLst>
              <a:ext uri="{FF2B5EF4-FFF2-40B4-BE49-F238E27FC236}">
                <a16:creationId xmlns:a16="http://schemas.microsoft.com/office/drawing/2014/main" id="{CE2DBD7C-8D33-48A0-AD98-3FB90F0A47BD}"/>
              </a:ext>
            </a:extLst>
          </p:cNvPr>
          <p:cNvSpPr>
            <a:spLocks noGrp="1" noChangeArrowheads="1"/>
          </p:cNvSpPr>
          <p:nvPr>
            <p:ph type="dt" sz="half" idx="10"/>
          </p:nvPr>
        </p:nvSpPr>
        <p:spPr/>
        <p:txBody>
          <a:bodyPr/>
          <a:lstStyle>
            <a:lvl1pPr>
              <a:defRPr/>
            </a:lvl1pPr>
          </a:lstStyle>
          <a:p>
            <a:pPr>
              <a:defRPr/>
            </a:pPr>
            <a:fld id="{FBB22A48-7CF5-4415-AAF8-8E6A7CA033D7}" type="datetime1">
              <a:rPr lang="ja-JP" altLang="en-US" smtClean="0"/>
              <a:t>2022/3/24</a:t>
            </a:fld>
            <a:endParaRPr lang="ja-JP" altLang="en-US"/>
          </a:p>
        </p:txBody>
      </p:sp>
      <p:sp>
        <p:nvSpPr>
          <p:cNvPr id="6" name="Rectangle 5">
            <a:extLst>
              <a:ext uri="{FF2B5EF4-FFF2-40B4-BE49-F238E27FC236}">
                <a16:creationId xmlns:a16="http://schemas.microsoft.com/office/drawing/2014/main" id="{723B57F7-DE15-41AA-8003-70A11AEF347E}"/>
              </a:ext>
            </a:extLst>
          </p:cNvPr>
          <p:cNvSpPr>
            <a:spLocks noGrp="1" noChangeArrowheads="1"/>
          </p:cNvSpPr>
          <p:nvPr>
            <p:ph type="ftr" sz="quarter" idx="11"/>
          </p:nvPr>
        </p:nvSpPr>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DE89D838-CBDD-4754-AD4B-1A5345464495}"/>
              </a:ext>
            </a:extLst>
          </p:cNvPr>
          <p:cNvSpPr>
            <a:spLocks noGrp="1" noChangeArrowheads="1"/>
          </p:cNvSpPr>
          <p:nvPr>
            <p:ph type="sldNum" sz="quarter" idx="12"/>
          </p:nvPr>
        </p:nvSpPr>
        <p:spPr/>
        <p:txBody>
          <a:bodyPr/>
          <a:lstStyle>
            <a:lvl1pPr>
              <a:defRPr smtClean="0"/>
            </a:lvl1pPr>
          </a:lstStyle>
          <a:p>
            <a:pPr>
              <a:defRPr/>
            </a:pPr>
            <a:fld id="{62A6EDCB-5E68-4E93-9141-489F3F89014F}" type="slidenum">
              <a:rPr lang="en-US" altLang="ja-JP"/>
              <a:pPr>
                <a:defRPr/>
              </a:pPr>
              <a:t>‹#›</a:t>
            </a:fld>
            <a:endParaRPr lang="en-US" altLang="ja-JP"/>
          </a:p>
        </p:txBody>
      </p:sp>
    </p:spTree>
    <p:extLst>
      <p:ext uri="{BB962C8B-B14F-4D97-AF65-F5344CB8AC3E}">
        <p14:creationId xmlns:p14="http://schemas.microsoft.com/office/powerpoint/2010/main" val="200064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D6899904-F7AD-45A4-B2CC-EF64F5EEFA5A}"/>
              </a:ext>
            </a:extLst>
          </p:cNvPr>
          <p:cNvSpPr>
            <a:spLocks noGrp="1" noChangeArrowheads="1"/>
          </p:cNvSpPr>
          <p:nvPr>
            <p:ph type="body"/>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140510" tIns="70255" rIns="140510" bIns="7025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DDA6166E-CD1D-4CCB-BFB0-2A788A60BF40}"/>
              </a:ext>
            </a:extLst>
          </p:cNvPr>
          <p:cNvSpPr>
            <a:spLocks noGrp="1" noChangeArrowheads="1"/>
          </p:cNvSpPr>
          <p:nvPr>
            <p:ph type="dt" sz="half" idx="1"/>
          </p:nvPr>
        </p:nvSpPr>
        <p:spPr bwMode="auto">
          <a:xfrm>
            <a:off x="495300" y="6245225"/>
            <a:ext cx="2311400" cy="476250"/>
          </a:xfrm>
          <a:prstGeom prst="rect">
            <a:avLst/>
          </a:prstGeom>
          <a:noFill/>
          <a:ln w="9525" cap="flat" algn="ctr">
            <a:noFill/>
            <a:prstDash val="solid"/>
            <a:round/>
            <a:headEnd type="none" w="med" len="med"/>
            <a:tailEnd type="none" w="med" len="med"/>
          </a:ln>
          <a:effectLst/>
        </p:spPr>
        <p:txBody>
          <a:bodyPr vert="horz" wrap="square" lIns="140510" tIns="70255" rIns="140510" bIns="70255" numCol="1" anchor="t" anchorCtr="0" compatLnSpc="1">
            <a:prstTxWarp prst="textNoShape">
              <a:avLst/>
            </a:prstTxWarp>
          </a:bodyPr>
          <a:lstStyle>
            <a:lvl1pPr eaLnBrk="1" hangingPunct="1">
              <a:buSzPct val="100000"/>
              <a:defRPr kumimoji="1" sz="1497">
                <a:solidFill>
                  <a:srgbClr val="000000"/>
                </a:solidFill>
                <a:latin typeface="Arial" charset="0"/>
              </a:defRPr>
            </a:lvl1pPr>
          </a:lstStyle>
          <a:p>
            <a:pPr>
              <a:defRPr/>
            </a:pPr>
            <a:fld id="{8466A3A9-08FE-4E26-96E9-F0C6868394CD}" type="datetime1">
              <a:rPr lang="ja-JP" altLang="en-US" smtClean="0"/>
              <a:t>2022/3/24</a:t>
            </a:fld>
            <a:endParaRPr lang="ja-JP" altLang="en-US"/>
          </a:p>
        </p:txBody>
      </p:sp>
      <p:sp>
        <p:nvSpPr>
          <p:cNvPr id="1029" name="Rectangle 5">
            <a:extLst>
              <a:ext uri="{FF2B5EF4-FFF2-40B4-BE49-F238E27FC236}">
                <a16:creationId xmlns:a16="http://schemas.microsoft.com/office/drawing/2014/main" id="{DD34F6D5-DF68-4A80-AE59-181826B5105F}"/>
              </a:ext>
            </a:extLst>
          </p:cNvPr>
          <p:cNvSpPr>
            <a:spLocks noGrp="1" noChangeArrowheads="1"/>
          </p:cNvSpPr>
          <p:nvPr>
            <p:ph type="ftr" sz="quarter" idx="2"/>
          </p:nvPr>
        </p:nvSpPr>
        <p:spPr bwMode="auto">
          <a:xfrm>
            <a:off x="3384550" y="6245225"/>
            <a:ext cx="3136900" cy="476250"/>
          </a:xfrm>
          <a:prstGeom prst="rect">
            <a:avLst/>
          </a:prstGeom>
          <a:noFill/>
          <a:ln w="9525" cap="flat" algn="ctr">
            <a:noFill/>
            <a:prstDash val="solid"/>
            <a:round/>
            <a:headEnd type="none" w="med" len="med"/>
            <a:tailEnd type="none" w="med" len="med"/>
          </a:ln>
          <a:effectLst/>
        </p:spPr>
        <p:txBody>
          <a:bodyPr vert="horz" wrap="square" lIns="140510" tIns="70255" rIns="140510" bIns="70255" numCol="1" anchor="t" anchorCtr="0" compatLnSpc="1">
            <a:prstTxWarp prst="textNoShape">
              <a:avLst/>
            </a:prstTxWarp>
          </a:bodyPr>
          <a:lstStyle>
            <a:lvl1pPr algn="ctr" eaLnBrk="1" hangingPunct="1">
              <a:buSzPct val="100000"/>
              <a:defRPr kumimoji="1" sz="1497">
                <a:solidFill>
                  <a:srgbClr val="000000"/>
                </a:solidFill>
                <a:latin typeface="Arial" charset="0"/>
              </a:defRPr>
            </a:lvl1pPr>
          </a:lstStyle>
          <a:p>
            <a:pPr>
              <a:defRPr/>
            </a:pPr>
            <a:endParaRPr lang="en-US" altLang="ja-JP"/>
          </a:p>
        </p:txBody>
      </p:sp>
      <p:sp>
        <p:nvSpPr>
          <p:cNvPr id="1030" name="Rectangle 6">
            <a:extLst>
              <a:ext uri="{FF2B5EF4-FFF2-40B4-BE49-F238E27FC236}">
                <a16:creationId xmlns:a16="http://schemas.microsoft.com/office/drawing/2014/main" id="{B7FD0C66-8B77-45CF-B85C-07C429D8B6CF}"/>
              </a:ext>
            </a:extLst>
          </p:cNvPr>
          <p:cNvSpPr>
            <a:spLocks noGrp="1" noChangeArrowheads="1"/>
          </p:cNvSpPr>
          <p:nvPr>
            <p:ph type="sldNum" sz="quarter" idx="3"/>
          </p:nvPr>
        </p:nvSpPr>
        <p:spPr bwMode="auto">
          <a:xfrm>
            <a:off x="7585075" y="6486525"/>
            <a:ext cx="2312988" cy="476250"/>
          </a:xfrm>
          <a:prstGeom prst="rect">
            <a:avLst/>
          </a:prstGeom>
          <a:noFill/>
          <a:ln w="9525" cap="flat" algn="ctr">
            <a:noFill/>
            <a:prstDash val="solid"/>
            <a:round/>
            <a:headEnd type="none" w="med" len="med"/>
            <a:tailEnd type="none" w="med" len="med"/>
          </a:ln>
          <a:effectLst/>
        </p:spPr>
        <p:txBody>
          <a:bodyPr vert="horz" wrap="square" lIns="140510" tIns="70255" rIns="140510" bIns="70255" numCol="1" anchor="t" anchorCtr="0" compatLnSpc="1">
            <a:prstTxWarp prst="textNoShape">
              <a:avLst/>
            </a:prstTxWarp>
          </a:bodyPr>
          <a:lstStyle>
            <a:lvl1pPr algn="r" eaLnBrk="1" hangingPunct="1">
              <a:buSzPct val="100000"/>
              <a:defRPr kumimoji="1" sz="1400" smtClean="0">
                <a:solidFill>
                  <a:srgbClr val="000000"/>
                </a:solidFill>
                <a:latin typeface="Arial" panose="020B0604020202020204" pitchFamily="34" charset="0"/>
              </a:defRPr>
            </a:lvl1pPr>
          </a:lstStyle>
          <a:p>
            <a:pPr>
              <a:defRPr/>
            </a:pPr>
            <a:fld id="{F3644A48-E8BA-4BAC-BA84-8BDB6795828C}" type="slidenum">
              <a:rPr lang="en-US" altLang="ja-JP"/>
              <a:pPr>
                <a:defRPr/>
              </a:pPr>
              <a:t>‹#›</a:t>
            </a:fld>
            <a:endParaRPr lang="en-US" altLang="ja-JP"/>
          </a:p>
        </p:txBody>
      </p:sp>
      <p:grpSp>
        <p:nvGrpSpPr>
          <p:cNvPr id="2" name="Group 18">
            <a:extLst>
              <a:ext uri="{FF2B5EF4-FFF2-40B4-BE49-F238E27FC236}">
                <a16:creationId xmlns:a16="http://schemas.microsoft.com/office/drawing/2014/main" id="{B6139390-7F0C-4F10-88DC-A76F452B6DED}"/>
              </a:ext>
            </a:extLst>
          </p:cNvPr>
          <p:cNvGrpSpPr>
            <a:grpSpLocks/>
          </p:cNvGrpSpPr>
          <p:nvPr/>
        </p:nvGrpSpPr>
        <p:grpSpPr bwMode="auto">
          <a:xfrm>
            <a:off x="0" y="0"/>
            <a:ext cx="9906000" cy="546100"/>
            <a:chOff x="0" y="0"/>
            <a:chExt cx="5760" cy="344"/>
          </a:xfrm>
        </p:grpSpPr>
        <p:pic>
          <p:nvPicPr>
            <p:cNvPr id="1032" name="Picture 9" descr="mlit_top">
              <a:extLst>
                <a:ext uri="{FF2B5EF4-FFF2-40B4-BE49-F238E27FC236}">
                  <a16:creationId xmlns:a16="http://schemas.microsoft.com/office/drawing/2014/main" id="{3146D9AC-B238-4DC1-B7BB-C314E4B4A4E9}"/>
                </a:ext>
              </a:extLst>
            </p:cNvPr>
            <p:cNvPicPr preferRelativeResize="0">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1033" name="Group 17">
              <a:extLst>
                <a:ext uri="{FF2B5EF4-FFF2-40B4-BE49-F238E27FC236}">
                  <a16:creationId xmlns:a16="http://schemas.microsoft.com/office/drawing/2014/main" id="{AFC53AE4-AD83-48B4-9E63-4AB3B64CE91C}"/>
                </a:ext>
              </a:extLst>
            </p:cNvPr>
            <p:cNvGrpSpPr>
              <a:grpSpLocks/>
            </p:cNvGrpSpPr>
            <p:nvPr/>
          </p:nvGrpSpPr>
          <p:grpSpPr bwMode="auto">
            <a:xfrm>
              <a:off x="0" y="0"/>
              <a:ext cx="5760" cy="318"/>
              <a:chOff x="0" y="0"/>
              <a:chExt cx="5760" cy="318"/>
            </a:xfrm>
          </p:grpSpPr>
          <p:pic>
            <p:nvPicPr>
              <p:cNvPr id="1034" name="Picture 11" descr="mlit_top">
                <a:extLst>
                  <a:ext uri="{FF2B5EF4-FFF2-40B4-BE49-F238E27FC236}">
                    <a16:creationId xmlns:a16="http://schemas.microsoft.com/office/drawing/2014/main" id="{97799220-93AE-4D91-A023-7C0FD6875D28}"/>
                  </a:ext>
                </a:extLst>
              </p:cNvPr>
              <p:cNvPicPr preferRelativeResize="0">
                <a:picLocks noChangeArrowheads="1"/>
              </p:cNvPicPr>
              <p:nvPr/>
            </p:nvPicPr>
            <p:blipFill>
              <a:blip r:embed="rId14" cstate="print">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5" name="Picture 16" descr="mlit_top">
                <a:extLst>
                  <a:ext uri="{FF2B5EF4-FFF2-40B4-BE49-F238E27FC236}">
                    <a16:creationId xmlns:a16="http://schemas.microsoft.com/office/drawing/2014/main" id="{396FFFFA-7654-4F6D-BF8D-46150A8C8E12}"/>
                  </a:ext>
                </a:extLst>
              </p:cNvPr>
              <p:cNvPicPr preferRelativeResize="0">
                <a:picLocks noChangeArrowheads="1"/>
              </p:cNvPicPr>
              <p:nvPr/>
            </p:nvPicPr>
            <p:blipFill>
              <a:blip r:embed="rId15" cstate="print">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6" name="Picture 10" descr="mlit_top">
                <a:extLst>
                  <a:ext uri="{FF2B5EF4-FFF2-40B4-BE49-F238E27FC236}">
                    <a16:creationId xmlns:a16="http://schemas.microsoft.com/office/drawing/2014/main" id="{AFE27B6B-F6B8-4C5C-94F3-32D29FE12221}"/>
                  </a:ext>
                </a:extLst>
              </p:cNvPr>
              <p:cNvPicPr preferRelativeResize="0">
                <a:picLocks noChangeArrowheads="1"/>
              </p:cNvPicPr>
              <p:nvPr/>
            </p:nvPicPr>
            <p:blipFill>
              <a:blip r:embed="rId15" cstate="print">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sp>
        <p:nvSpPr>
          <p:cNvPr id="1031" name="Rectangle 2">
            <a:extLst>
              <a:ext uri="{FF2B5EF4-FFF2-40B4-BE49-F238E27FC236}">
                <a16:creationId xmlns:a16="http://schemas.microsoft.com/office/drawing/2014/main" id="{62362DDB-13B4-4C5A-9722-DBBD5DFFCEE9}"/>
              </a:ext>
            </a:extLst>
          </p:cNvPr>
          <p:cNvSpPr>
            <a:spLocks noGrp="1" noChangeArrowheads="1"/>
          </p:cNvSpPr>
          <p:nvPr>
            <p:ph type="title" idx="4"/>
          </p:nvPr>
        </p:nvSpPr>
        <p:spPr bwMode="auto">
          <a:xfrm>
            <a:off x="0" y="0"/>
            <a:ext cx="6746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140510" tIns="70255" rIns="140510" bIns="70255" numCol="1" anchor="ctr" anchorCtr="0" compatLnSpc="1">
            <a:prstTxWarp prst="textNoShape">
              <a:avLst/>
            </a:prstTxWarp>
          </a:bodyPr>
          <a:lstStyle/>
          <a:p>
            <a:pPr lvl="0"/>
            <a:r>
              <a:rPr lang="ja-JP" altLang="en-US"/>
              <a:t>マスタ タイトルの書式設定</a:t>
            </a:r>
          </a:p>
        </p:txBody>
      </p:sp>
    </p:spTree>
  </p:cSld>
  <p:clrMap bg1="lt1" tx1="dk1" bg2="lt2" tx2="dk2" accent1="accent1" accent2="accent2" accent3="accent3" accent4="accent4" accent5="accent5" accent6="accent6" hlink="hlink" folHlink="folHlink"/>
  <p:sldLayoutIdLst>
    <p:sldLayoutId id="2147499366" r:id="rId1"/>
    <p:sldLayoutId id="2147499367" r:id="rId2"/>
    <p:sldLayoutId id="2147499368" r:id="rId3"/>
    <p:sldLayoutId id="2147499369" r:id="rId4"/>
    <p:sldLayoutId id="2147499370" r:id="rId5"/>
    <p:sldLayoutId id="2147499371" r:id="rId6"/>
    <p:sldLayoutId id="2147499372" r:id="rId7"/>
    <p:sldLayoutId id="2147499373" r:id="rId8"/>
    <p:sldLayoutId id="2147499374" r:id="rId9"/>
    <p:sldLayoutId id="2147499375" r:id="rId10"/>
    <p:sldLayoutId id="2147499376" r:id="rId11"/>
  </p:sldLayoutIdLst>
  <p:hf hdr="0" ftr="0" dt="0"/>
  <p:txStyles>
    <p:titleStyle>
      <a:lvl1pPr algn="l" rtl="0" eaLnBrk="0" fontAlgn="base" hangingPunct="0">
        <a:spcBef>
          <a:spcPct val="0"/>
        </a:spcBef>
        <a:spcAft>
          <a:spcPct val="0"/>
        </a:spcAft>
        <a:buSzPct val="100000"/>
        <a:defRPr kumimoji="1" sz="2900">
          <a:solidFill>
            <a:srgbClr val="4087C8"/>
          </a:solidFill>
          <a:latin typeface="HGP創英角ｺﾞｼｯｸUB" charset="-128"/>
          <a:ea typeface="HGP創英角ｺﾞｼｯｸUB" charset="-128"/>
        </a:defRPr>
      </a:lvl1pPr>
      <a:lvl2pPr algn="l" rtl="0" eaLnBrk="0" fontAlgn="base" hangingPunct="0">
        <a:spcBef>
          <a:spcPct val="0"/>
        </a:spcBef>
        <a:spcAft>
          <a:spcPct val="0"/>
        </a:spcAft>
        <a:buSzPct val="100000"/>
        <a:defRPr kumimoji="1" sz="2900">
          <a:solidFill>
            <a:srgbClr val="4087C8"/>
          </a:solidFill>
          <a:latin typeface="HGP創英角ｺﾞｼｯｸUB" charset="-128"/>
          <a:ea typeface="HGP創英角ｺﾞｼｯｸUB" charset="-128"/>
        </a:defRPr>
      </a:lvl2pPr>
      <a:lvl3pPr algn="l" rtl="0" eaLnBrk="0" fontAlgn="base" hangingPunct="0">
        <a:spcBef>
          <a:spcPct val="0"/>
        </a:spcBef>
        <a:spcAft>
          <a:spcPct val="0"/>
        </a:spcAft>
        <a:buSzPct val="100000"/>
        <a:defRPr kumimoji="1" sz="2900">
          <a:solidFill>
            <a:srgbClr val="4087C8"/>
          </a:solidFill>
          <a:latin typeface="HGP創英角ｺﾞｼｯｸUB" charset="-128"/>
          <a:ea typeface="HGP創英角ｺﾞｼｯｸUB" charset="-128"/>
        </a:defRPr>
      </a:lvl3pPr>
      <a:lvl4pPr algn="l" rtl="0" eaLnBrk="0" fontAlgn="base" hangingPunct="0">
        <a:spcBef>
          <a:spcPct val="0"/>
        </a:spcBef>
        <a:spcAft>
          <a:spcPct val="0"/>
        </a:spcAft>
        <a:buSzPct val="100000"/>
        <a:defRPr kumimoji="1" sz="2900">
          <a:solidFill>
            <a:srgbClr val="4087C8"/>
          </a:solidFill>
          <a:latin typeface="HGP創英角ｺﾞｼｯｸUB" charset="-128"/>
          <a:ea typeface="HGP創英角ｺﾞｼｯｸUB" charset="-128"/>
        </a:defRPr>
      </a:lvl4pPr>
      <a:lvl5pPr algn="l" rtl="0" eaLnBrk="0" fontAlgn="base" hangingPunct="0">
        <a:spcBef>
          <a:spcPct val="0"/>
        </a:spcBef>
        <a:spcAft>
          <a:spcPct val="0"/>
        </a:spcAft>
        <a:buSzPct val="100000"/>
        <a:defRPr kumimoji="1" sz="2900">
          <a:solidFill>
            <a:srgbClr val="4087C8"/>
          </a:solidFill>
          <a:latin typeface="HGP創英角ｺﾞｼｯｸUB" charset="-128"/>
          <a:ea typeface="HGP創英角ｺﾞｼｯｸUB" charset="-128"/>
        </a:defRPr>
      </a:lvl5pPr>
      <a:lvl6pPr marL="311033" algn="l" rtl="0" eaLnBrk="0" fontAlgn="base" hangingPunct="0">
        <a:spcBef>
          <a:spcPct val="0"/>
        </a:spcBef>
        <a:spcAft>
          <a:spcPct val="0"/>
        </a:spcAft>
        <a:buSzPct val="100000"/>
        <a:defRPr kumimoji="1" sz="2925">
          <a:solidFill>
            <a:srgbClr val="4087C8"/>
          </a:solidFill>
          <a:latin typeface="HGP創英角ｺﾞｼｯｸUB" charset="-128"/>
          <a:ea typeface="HGP創英角ｺﾞｼｯｸUB" charset="-128"/>
        </a:defRPr>
      </a:lvl6pPr>
      <a:lvl7pPr marL="622066" algn="l" rtl="0" eaLnBrk="0" fontAlgn="base" hangingPunct="0">
        <a:spcBef>
          <a:spcPct val="0"/>
        </a:spcBef>
        <a:spcAft>
          <a:spcPct val="0"/>
        </a:spcAft>
        <a:buSzPct val="100000"/>
        <a:defRPr kumimoji="1" sz="2925">
          <a:solidFill>
            <a:srgbClr val="4087C8"/>
          </a:solidFill>
          <a:latin typeface="HGP創英角ｺﾞｼｯｸUB" charset="-128"/>
          <a:ea typeface="HGP創英角ｺﾞｼｯｸUB" charset="-128"/>
        </a:defRPr>
      </a:lvl7pPr>
      <a:lvl8pPr marL="933099" algn="l" rtl="0" eaLnBrk="0" fontAlgn="base" hangingPunct="0">
        <a:spcBef>
          <a:spcPct val="0"/>
        </a:spcBef>
        <a:spcAft>
          <a:spcPct val="0"/>
        </a:spcAft>
        <a:buSzPct val="100000"/>
        <a:defRPr kumimoji="1" sz="2925">
          <a:solidFill>
            <a:srgbClr val="4087C8"/>
          </a:solidFill>
          <a:latin typeface="HGP創英角ｺﾞｼｯｸUB" charset="-128"/>
          <a:ea typeface="HGP創英角ｺﾞｼｯｸUB" charset="-128"/>
        </a:defRPr>
      </a:lvl8pPr>
      <a:lvl9pPr marL="1244133" algn="l" rtl="0" eaLnBrk="0" fontAlgn="base" hangingPunct="0">
        <a:spcBef>
          <a:spcPct val="0"/>
        </a:spcBef>
        <a:spcAft>
          <a:spcPct val="0"/>
        </a:spcAft>
        <a:buSzPct val="100000"/>
        <a:defRPr kumimoji="1" sz="2925">
          <a:solidFill>
            <a:srgbClr val="4087C8"/>
          </a:solidFill>
          <a:latin typeface="HGP創英角ｺﾞｼｯｸUB" charset="-128"/>
          <a:ea typeface="HGP創英角ｺﾞｼｯｸUB" charset="-128"/>
        </a:defRPr>
      </a:lvl9pPr>
    </p:titleStyle>
    <p:bodyStyle>
      <a:lvl1pPr marL="357188" indent="-357188" algn="l" rtl="0" eaLnBrk="0" fontAlgn="base" hangingPunct="0">
        <a:spcBef>
          <a:spcPct val="20000"/>
        </a:spcBef>
        <a:spcAft>
          <a:spcPct val="0"/>
        </a:spcAft>
        <a:buSzPct val="100000"/>
        <a:buChar char="•"/>
        <a:defRPr kumimoji="1" sz="3300">
          <a:solidFill>
            <a:schemeClr val="tx1"/>
          </a:solidFill>
          <a:latin typeface="Arial" charset="0"/>
          <a:ea typeface="ＭＳ Ｐゴシック" pitchFamily="50" charset="-128"/>
        </a:defRPr>
      </a:lvl1pPr>
      <a:lvl2pPr marL="774700" indent="-296863" algn="l" rtl="0" eaLnBrk="0" fontAlgn="base" hangingPunct="0">
        <a:spcBef>
          <a:spcPct val="20000"/>
        </a:spcBef>
        <a:spcAft>
          <a:spcPct val="0"/>
        </a:spcAft>
        <a:buSzPct val="100000"/>
        <a:buChar char="–"/>
        <a:defRPr kumimoji="1" sz="2900">
          <a:solidFill>
            <a:schemeClr val="tx1"/>
          </a:solidFill>
          <a:latin typeface="Arial" charset="0"/>
          <a:ea typeface="ＭＳ Ｐゴシック" pitchFamily="50" charset="-128"/>
        </a:defRPr>
      </a:lvl2pPr>
      <a:lvl3pPr marL="1193800" indent="-236538" algn="l" rtl="0" eaLnBrk="0" fontAlgn="base" hangingPunct="0">
        <a:spcBef>
          <a:spcPct val="20000"/>
        </a:spcBef>
        <a:spcAft>
          <a:spcPct val="0"/>
        </a:spcAft>
        <a:buSzPct val="100000"/>
        <a:buChar char="•"/>
        <a:defRPr kumimoji="1" sz="2500">
          <a:solidFill>
            <a:schemeClr val="tx1"/>
          </a:solidFill>
          <a:latin typeface="Arial" charset="0"/>
          <a:ea typeface="ＭＳ Ｐゴシック" pitchFamily="50" charset="-128"/>
        </a:defRPr>
      </a:lvl3pPr>
      <a:lvl4pPr marL="1671638" indent="-236538" algn="l" rtl="0" eaLnBrk="0" fontAlgn="base" hangingPunct="0">
        <a:spcBef>
          <a:spcPct val="20000"/>
        </a:spcBef>
        <a:spcAft>
          <a:spcPct val="0"/>
        </a:spcAft>
        <a:buSzPct val="100000"/>
        <a:buChar char="–"/>
        <a:defRPr kumimoji="1" sz="2100">
          <a:solidFill>
            <a:schemeClr val="tx1"/>
          </a:solidFill>
          <a:latin typeface="Arial" charset="0"/>
          <a:ea typeface="ＭＳ Ｐゴシック" pitchFamily="50" charset="-128"/>
        </a:defRPr>
      </a:lvl4pPr>
      <a:lvl5pPr marL="2149475" indent="-236538" algn="l" rtl="0" eaLnBrk="0" fontAlgn="base" hangingPunct="0">
        <a:spcBef>
          <a:spcPct val="20000"/>
        </a:spcBef>
        <a:spcAft>
          <a:spcPct val="0"/>
        </a:spcAft>
        <a:buSzPct val="100000"/>
        <a:buChar char="»"/>
        <a:defRPr kumimoji="1" sz="2100">
          <a:solidFill>
            <a:schemeClr val="tx1"/>
          </a:solidFill>
          <a:latin typeface="Arial" charset="0"/>
          <a:ea typeface="ＭＳ Ｐゴシック" pitchFamily="50" charset="-128"/>
        </a:defRPr>
      </a:lvl5pPr>
      <a:lvl6pPr marL="2461266" indent="-237595" algn="l" rtl="0" eaLnBrk="0" fontAlgn="base" hangingPunct="0">
        <a:spcBef>
          <a:spcPct val="20000"/>
        </a:spcBef>
        <a:spcAft>
          <a:spcPct val="0"/>
        </a:spcAft>
        <a:buSzPct val="100000"/>
        <a:buChar char="»"/>
        <a:defRPr kumimoji="1" sz="2109">
          <a:solidFill>
            <a:schemeClr val="tx1"/>
          </a:solidFill>
          <a:latin typeface="Arial" charset="0"/>
          <a:ea typeface="ＭＳ Ｐゴシック" pitchFamily="50" charset="-128"/>
        </a:defRPr>
      </a:lvl6pPr>
      <a:lvl7pPr marL="2772299" indent="-237595" algn="l" rtl="0" eaLnBrk="0" fontAlgn="base" hangingPunct="0">
        <a:spcBef>
          <a:spcPct val="20000"/>
        </a:spcBef>
        <a:spcAft>
          <a:spcPct val="0"/>
        </a:spcAft>
        <a:buSzPct val="100000"/>
        <a:buChar char="»"/>
        <a:defRPr kumimoji="1" sz="2109">
          <a:solidFill>
            <a:schemeClr val="tx1"/>
          </a:solidFill>
          <a:latin typeface="Arial" charset="0"/>
          <a:ea typeface="ＭＳ Ｐゴシック" pitchFamily="50" charset="-128"/>
        </a:defRPr>
      </a:lvl7pPr>
      <a:lvl8pPr marL="3083333" indent="-237595" algn="l" rtl="0" eaLnBrk="0" fontAlgn="base" hangingPunct="0">
        <a:spcBef>
          <a:spcPct val="20000"/>
        </a:spcBef>
        <a:spcAft>
          <a:spcPct val="0"/>
        </a:spcAft>
        <a:buSzPct val="100000"/>
        <a:buChar char="»"/>
        <a:defRPr kumimoji="1" sz="2109">
          <a:solidFill>
            <a:schemeClr val="tx1"/>
          </a:solidFill>
          <a:latin typeface="Arial" charset="0"/>
          <a:ea typeface="ＭＳ Ｐゴシック" pitchFamily="50" charset="-128"/>
        </a:defRPr>
      </a:lvl8pPr>
      <a:lvl9pPr marL="3394366" indent="-237595" algn="l" rtl="0" eaLnBrk="0" fontAlgn="base" hangingPunct="0">
        <a:spcBef>
          <a:spcPct val="20000"/>
        </a:spcBef>
        <a:spcAft>
          <a:spcPct val="0"/>
        </a:spcAft>
        <a:buSzPct val="100000"/>
        <a:buChar char="»"/>
        <a:defRPr kumimoji="1" sz="2109">
          <a:solidFill>
            <a:schemeClr val="tx1"/>
          </a:solidFill>
          <a:latin typeface="Arial" charset="0"/>
          <a:ea typeface="ＭＳ Ｐゴシック" pitchFamily="50" charset="-128"/>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469779AA-7B28-45B1-93C8-8955CAFBDCD2}"/>
              </a:ext>
            </a:extLst>
          </p:cNvPr>
          <p:cNvSpPr>
            <a:spLocks noGrp="1" noChangeArrowheads="1"/>
          </p:cNvSpPr>
          <p:nvPr>
            <p:ph type="body"/>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140510" tIns="70255" rIns="140510" bIns="7025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DEECE7DA-6C46-4ACD-8DDC-A1C46CD946B6}"/>
              </a:ext>
            </a:extLst>
          </p:cNvPr>
          <p:cNvSpPr>
            <a:spLocks noGrp="1" noChangeArrowheads="1"/>
          </p:cNvSpPr>
          <p:nvPr>
            <p:ph type="dt" sz="half" idx="1"/>
          </p:nvPr>
        </p:nvSpPr>
        <p:spPr bwMode="auto">
          <a:xfrm>
            <a:off x="495300" y="6245225"/>
            <a:ext cx="2311400" cy="476250"/>
          </a:xfrm>
          <a:prstGeom prst="rect">
            <a:avLst/>
          </a:prstGeom>
          <a:noFill/>
          <a:ln w="9525" cap="flat" algn="ctr">
            <a:noFill/>
            <a:prstDash val="solid"/>
            <a:round/>
            <a:headEnd type="none" w="med" len="med"/>
            <a:tailEnd type="none" w="med" len="med"/>
          </a:ln>
          <a:effectLst/>
        </p:spPr>
        <p:txBody>
          <a:bodyPr vert="horz" wrap="square" lIns="140510" tIns="70255" rIns="140510" bIns="70255" numCol="1" anchor="t" anchorCtr="0" compatLnSpc="1">
            <a:prstTxWarp prst="textNoShape">
              <a:avLst/>
            </a:prstTxWarp>
          </a:bodyPr>
          <a:lstStyle>
            <a:lvl1pPr eaLnBrk="1" hangingPunct="1">
              <a:buSzPct val="100000"/>
              <a:defRPr kumimoji="1" sz="1497">
                <a:solidFill>
                  <a:srgbClr val="000000"/>
                </a:solidFill>
                <a:latin typeface="Arial" charset="0"/>
              </a:defRPr>
            </a:lvl1pPr>
          </a:lstStyle>
          <a:p>
            <a:pPr>
              <a:defRPr/>
            </a:pPr>
            <a:fld id="{7301B265-9BF9-431B-8C78-B100A96AF75F}" type="datetime1">
              <a:rPr lang="ja-JP" altLang="en-US" smtClean="0"/>
              <a:t>2022/3/24</a:t>
            </a:fld>
            <a:endParaRPr lang="ja-JP" altLang="en-US"/>
          </a:p>
        </p:txBody>
      </p:sp>
      <p:sp>
        <p:nvSpPr>
          <p:cNvPr id="1029" name="Rectangle 5">
            <a:extLst>
              <a:ext uri="{FF2B5EF4-FFF2-40B4-BE49-F238E27FC236}">
                <a16:creationId xmlns:a16="http://schemas.microsoft.com/office/drawing/2014/main" id="{10C33F40-27F0-4365-8A5D-78874D3D3DB1}"/>
              </a:ext>
            </a:extLst>
          </p:cNvPr>
          <p:cNvSpPr>
            <a:spLocks noGrp="1" noChangeArrowheads="1"/>
          </p:cNvSpPr>
          <p:nvPr>
            <p:ph type="ftr" sz="quarter" idx="2"/>
          </p:nvPr>
        </p:nvSpPr>
        <p:spPr bwMode="auto">
          <a:xfrm>
            <a:off x="3384550" y="6245225"/>
            <a:ext cx="3136900" cy="476250"/>
          </a:xfrm>
          <a:prstGeom prst="rect">
            <a:avLst/>
          </a:prstGeom>
          <a:noFill/>
          <a:ln w="9525" cap="flat" algn="ctr">
            <a:noFill/>
            <a:prstDash val="solid"/>
            <a:round/>
            <a:headEnd type="none" w="med" len="med"/>
            <a:tailEnd type="none" w="med" len="med"/>
          </a:ln>
          <a:effectLst/>
        </p:spPr>
        <p:txBody>
          <a:bodyPr vert="horz" wrap="square" lIns="140510" tIns="70255" rIns="140510" bIns="70255" numCol="1" anchor="t" anchorCtr="0" compatLnSpc="1">
            <a:prstTxWarp prst="textNoShape">
              <a:avLst/>
            </a:prstTxWarp>
          </a:bodyPr>
          <a:lstStyle>
            <a:lvl1pPr algn="ctr" eaLnBrk="1" hangingPunct="1">
              <a:buSzPct val="100000"/>
              <a:defRPr kumimoji="1" sz="1497">
                <a:solidFill>
                  <a:srgbClr val="000000"/>
                </a:solidFill>
                <a:latin typeface="Arial" charset="0"/>
              </a:defRPr>
            </a:lvl1pPr>
          </a:lstStyle>
          <a:p>
            <a:pPr>
              <a:defRPr/>
            </a:pPr>
            <a:endParaRPr lang="en-US" altLang="ja-JP"/>
          </a:p>
        </p:txBody>
      </p:sp>
      <p:sp>
        <p:nvSpPr>
          <p:cNvPr id="1030" name="Rectangle 6">
            <a:extLst>
              <a:ext uri="{FF2B5EF4-FFF2-40B4-BE49-F238E27FC236}">
                <a16:creationId xmlns:a16="http://schemas.microsoft.com/office/drawing/2014/main" id="{05284694-BDB2-418F-A6E4-F6B6AFD6ABE4}"/>
              </a:ext>
            </a:extLst>
          </p:cNvPr>
          <p:cNvSpPr>
            <a:spLocks noGrp="1" noChangeArrowheads="1"/>
          </p:cNvSpPr>
          <p:nvPr>
            <p:ph type="sldNum" sz="quarter" idx="3"/>
          </p:nvPr>
        </p:nvSpPr>
        <p:spPr bwMode="auto">
          <a:xfrm>
            <a:off x="7585075" y="6486525"/>
            <a:ext cx="2312988" cy="476250"/>
          </a:xfrm>
          <a:prstGeom prst="rect">
            <a:avLst/>
          </a:prstGeom>
          <a:noFill/>
          <a:ln w="9525" cap="flat" algn="ctr">
            <a:noFill/>
            <a:prstDash val="solid"/>
            <a:round/>
            <a:headEnd type="none" w="med" len="med"/>
            <a:tailEnd type="none" w="med" len="med"/>
          </a:ln>
          <a:effectLst/>
        </p:spPr>
        <p:txBody>
          <a:bodyPr vert="horz" wrap="square" lIns="140510" tIns="70255" rIns="140510" bIns="70255" numCol="1" anchor="t" anchorCtr="0" compatLnSpc="1">
            <a:prstTxWarp prst="textNoShape">
              <a:avLst/>
            </a:prstTxWarp>
          </a:bodyPr>
          <a:lstStyle>
            <a:lvl1pPr algn="r" eaLnBrk="1" hangingPunct="1">
              <a:buSzPct val="100000"/>
              <a:defRPr kumimoji="1" sz="1400">
                <a:solidFill>
                  <a:srgbClr val="000000"/>
                </a:solidFill>
                <a:latin typeface="Arial" panose="020B0604020202020204" pitchFamily="34" charset="0"/>
              </a:defRPr>
            </a:lvl1pPr>
          </a:lstStyle>
          <a:p>
            <a:fld id="{7F9DE706-ED0D-4C31-B897-599D50843F0F}" type="slidenum">
              <a:rPr lang="en-US" altLang="ja-JP"/>
              <a:pPr/>
              <a:t>‹#›</a:t>
            </a:fld>
            <a:endParaRPr lang="en-US" altLang="ja-JP"/>
          </a:p>
        </p:txBody>
      </p:sp>
      <p:grpSp>
        <p:nvGrpSpPr>
          <p:cNvPr id="2" name="Group 18">
            <a:extLst>
              <a:ext uri="{FF2B5EF4-FFF2-40B4-BE49-F238E27FC236}">
                <a16:creationId xmlns:a16="http://schemas.microsoft.com/office/drawing/2014/main" id="{C3014039-96E3-4DFC-B8EA-FD8F504B5488}"/>
              </a:ext>
            </a:extLst>
          </p:cNvPr>
          <p:cNvGrpSpPr>
            <a:grpSpLocks/>
          </p:cNvGrpSpPr>
          <p:nvPr/>
        </p:nvGrpSpPr>
        <p:grpSpPr bwMode="auto">
          <a:xfrm>
            <a:off x="0" y="0"/>
            <a:ext cx="9906000" cy="546100"/>
            <a:chOff x="0" y="0"/>
            <a:chExt cx="5760" cy="344"/>
          </a:xfrm>
        </p:grpSpPr>
        <p:pic>
          <p:nvPicPr>
            <p:cNvPr id="1032" name="Picture 9" descr="mlit_top">
              <a:extLst>
                <a:ext uri="{FF2B5EF4-FFF2-40B4-BE49-F238E27FC236}">
                  <a16:creationId xmlns:a16="http://schemas.microsoft.com/office/drawing/2014/main" id="{5E8214C7-9133-4F49-8AC9-7703BCFE2A03}"/>
                </a:ext>
              </a:extLst>
            </p:cNvPr>
            <p:cNvPicPr preferRelativeResize="0">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1033" name="Group 17">
              <a:extLst>
                <a:ext uri="{FF2B5EF4-FFF2-40B4-BE49-F238E27FC236}">
                  <a16:creationId xmlns:a16="http://schemas.microsoft.com/office/drawing/2014/main" id="{64A27376-C6A8-4749-848C-B6E15E548D89}"/>
                </a:ext>
              </a:extLst>
            </p:cNvPr>
            <p:cNvGrpSpPr>
              <a:grpSpLocks/>
            </p:cNvGrpSpPr>
            <p:nvPr/>
          </p:nvGrpSpPr>
          <p:grpSpPr bwMode="auto">
            <a:xfrm>
              <a:off x="0" y="0"/>
              <a:ext cx="5760" cy="318"/>
              <a:chOff x="0" y="0"/>
              <a:chExt cx="5760" cy="318"/>
            </a:xfrm>
          </p:grpSpPr>
          <p:pic>
            <p:nvPicPr>
              <p:cNvPr id="1034" name="Picture 11" descr="mlit_top">
                <a:extLst>
                  <a:ext uri="{FF2B5EF4-FFF2-40B4-BE49-F238E27FC236}">
                    <a16:creationId xmlns:a16="http://schemas.microsoft.com/office/drawing/2014/main" id="{64B15091-A1B8-4306-B7FA-D63872BE041E}"/>
                  </a:ext>
                </a:extLst>
              </p:cNvPr>
              <p:cNvPicPr preferRelativeResize="0">
                <a:picLocks noChangeArrowheads="1"/>
              </p:cNvPicPr>
              <p:nvPr/>
            </p:nvPicPr>
            <p:blipFill>
              <a:blip r:embed="rId14" cstate="print">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5" name="Picture 16" descr="mlit_top">
                <a:extLst>
                  <a:ext uri="{FF2B5EF4-FFF2-40B4-BE49-F238E27FC236}">
                    <a16:creationId xmlns:a16="http://schemas.microsoft.com/office/drawing/2014/main" id="{40C00615-542D-438C-B54C-1372968CDD90}"/>
                  </a:ext>
                </a:extLst>
              </p:cNvPr>
              <p:cNvPicPr preferRelativeResize="0">
                <a:picLocks noChangeArrowheads="1"/>
              </p:cNvPicPr>
              <p:nvPr/>
            </p:nvPicPr>
            <p:blipFill>
              <a:blip r:embed="rId15" cstate="print">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6" name="Picture 10" descr="mlit_top">
                <a:extLst>
                  <a:ext uri="{FF2B5EF4-FFF2-40B4-BE49-F238E27FC236}">
                    <a16:creationId xmlns:a16="http://schemas.microsoft.com/office/drawing/2014/main" id="{148B38F3-68AE-4863-8503-F05B3F6691BE}"/>
                  </a:ext>
                </a:extLst>
              </p:cNvPr>
              <p:cNvPicPr preferRelativeResize="0">
                <a:picLocks noChangeArrowheads="1"/>
              </p:cNvPicPr>
              <p:nvPr/>
            </p:nvPicPr>
            <p:blipFill>
              <a:blip r:embed="rId15" cstate="print">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sp>
        <p:nvSpPr>
          <p:cNvPr id="1031" name="Rectangle 2">
            <a:extLst>
              <a:ext uri="{FF2B5EF4-FFF2-40B4-BE49-F238E27FC236}">
                <a16:creationId xmlns:a16="http://schemas.microsoft.com/office/drawing/2014/main" id="{42B437C2-4D55-4520-960B-2002EB65F794}"/>
              </a:ext>
            </a:extLst>
          </p:cNvPr>
          <p:cNvSpPr>
            <a:spLocks noGrp="1" noChangeArrowheads="1"/>
          </p:cNvSpPr>
          <p:nvPr>
            <p:ph type="title" idx="4"/>
          </p:nvPr>
        </p:nvSpPr>
        <p:spPr bwMode="auto">
          <a:xfrm>
            <a:off x="0" y="0"/>
            <a:ext cx="6746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140510" tIns="70255" rIns="140510" bIns="70255"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2198581525"/>
      </p:ext>
    </p:extLst>
  </p:cSld>
  <p:clrMap bg1="lt1" tx1="dk1" bg2="lt2" tx2="dk2" accent1="accent1" accent2="accent2" accent3="accent3" accent4="accent4" accent5="accent5" accent6="accent6" hlink="hlink" folHlink="folHlink"/>
  <p:sldLayoutIdLst>
    <p:sldLayoutId id="2147499378" r:id="rId1"/>
    <p:sldLayoutId id="2147499379" r:id="rId2"/>
    <p:sldLayoutId id="2147499380" r:id="rId3"/>
    <p:sldLayoutId id="2147499381" r:id="rId4"/>
    <p:sldLayoutId id="2147499382" r:id="rId5"/>
    <p:sldLayoutId id="2147499383" r:id="rId6"/>
    <p:sldLayoutId id="2147499384" r:id="rId7"/>
    <p:sldLayoutId id="2147499385" r:id="rId8"/>
    <p:sldLayoutId id="2147499386" r:id="rId9"/>
    <p:sldLayoutId id="2147499387" r:id="rId10"/>
    <p:sldLayoutId id="2147499388" r:id="rId11"/>
  </p:sldLayoutIdLst>
  <p:hf hdr="0" ftr="0" dt="0"/>
  <p:txStyles>
    <p:titleStyle>
      <a:lvl1pPr algn="l" rtl="0" eaLnBrk="0" fontAlgn="base" hangingPunct="0">
        <a:spcBef>
          <a:spcPct val="0"/>
        </a:spcBef>
        <a:spcAft>
          <a:spcPct val="0"/>
        </a:spcAft>
        <a:buSzPct val="100000"/>
        <a:defRPr kumimoji="1" sz="2900">
          <a:solidFill>
            <a:srgbClr val="4087C8"/>
          </a:solidFill>
          <a:latin typeface="HGP創英角ｺﾞｼｯｸUB" charset="-128"/>
          <a:ea typeface="HGP創英角ｺﾞｼｯｸUB" charset="-128"/>
        </a:defRPr>
      </a:lvl1pPr>
      <a:lvl2pPr algn="l" rtl="0" eaLnBrk="0" fontAlgn="base" hangingPunct="0">
        <a:spcBef>
          <a:spcPct val="0"/>
        </a:spcBef>
        <a:spcAft>
          <a:spcPct val="0"/>
        </a:spcAft>
        <a:buSzPct val="100000"/>
        <a:defRPr kumimoji="1" sz="2900">
          <a:solidFill>
            <a:srgbClr val="4087C8"/>
          </a:solidFill>
          <a:latin typeface="HGP創英角ｺﾞｼｯｸUB" charset="-128"/>
          <a:ea typeface="HGP創英角ｺﾞｼｯｸUB" charset="-128"/>
        </a:defRPr>
      </a:lvl2pPr>
      <a:lvl3pPr algn="l" rtl="0" eaLnBrk="0" fontAlgn="base" hangingPunct="0">
        <a:spcBef>
          <a:spcPct val="0"/>
        </a:spcBef>
        <a:spcAft>
          <a:spcPct val="0"/>
        </a:spcAft>
        <a:buSzPct val="100000"/>
        <a:defRPr kumimoji="1" sz="2900">
          <a:solidFill>
            <a:srgbClr val="4087C8"/>
          </a:solidFill>
          <a:latin typeface="HGP創英角ｺﾞｼｯｸUB" charset="-128"/>
          <a:ea typeface="HGP創英角ｺﾞｼｯｸUB" charset="-128"/>
        </a:defRPr>
      </a:lvl3pPr>
      <a:lvl4pPr algn="l" rtl="0" eaLnBrk="0" fontAlgn="base" hangingPunct="0">
        <a:spcBef>
          <a:spcPct val="0"/>
        </a:spcBef>
        <a:spcAft>
          <a:spcPct val="0"/>
        </a:spcAft>
        <a:buSzPct val="100000"/>
        <a:defRPr kumimoji="1" sz="2900">
          <a:solidFill>
            <a:srgbClr val="4087C8"/>
          </a:solidFill>
          <a:latin typeface="HGP創英角ｺﾞｼｯｸUB" charset="-128"/>
          <a:ea typeface="HGP創英角ｺﾞｼｯｸUB" charset="-128"/>
        </a:defRPr>
      </a:lvl4pPr>
      <a:lvl5pPr algn="l" rtl="0" eaLnBrk="0" fontAlgn="base" hangingPunct="0">
        <a:spcBef>
          <a:spcPct val="0"/>
        </a:spcBef>
        <a:spcAft>
          <a:spcPct val="0"/>
        </a:spcAft>
        <a:buSzPct val="100000"/>
        <a:defRPr kumimoji="1" sz="2900">
          <a:solidFill>
            <a:srgbClr val="4087C8"/>
          </a:solidFill>
          <a:latin typeface="HGP創英角ｺﾞｼｯｸUB" charset="-128"/>
          <a:ea typeface="HGP創英角ｺﾞｼｯｸUB" charset="-128"/>
        </a:defRPr>
      </a:lvl5pPr>
      <a:lvl6pPr marL="311033" algn="l" rtl="0" eaLnBrk="0" fontAlgn="base" hangingPunct="0">
        <a:spcBef>
          <a:spcPct val="0"/>
        </a:spcBef>
        <a:spcAft>
          <a:spcPct val="0"/>
        </a:spcAft>
        <a:buSzPct val="100000"/>
        <a:defRPr kumimoji="1" sz="2925">
          <a:solidFill>
            <a:srgbClr val="4087C8"/>
          </a:solidFill>
          <a:latin typeface="HGP創英角ｺﾞｼｯｸUB" charset="-128"/>
          <a:ea typeface="HGP創英角ｺﾞｼｯｸUB" charset="-128"/>
        </a:defRPr>
      </a:lvl6pPr>
      <a:lvl7pPr marL="622066" algn="l" rtl="0" eaLnBrk="0" fontAlgn="base" hangingPunct="0">
        <a:spcBef>
          <a:spcPct val="0"/>
        </a:spcBef>
        <a:spcAft>
          <a:spcPct val="0"/>
        </a:spcAft>
        <a:buSzPct val="100000"/>
        <a:defRPr kumimoji="1" sz="2925">
          <a:solidFill>
            <a:srgbClr val="4087C8"/>
          </a:solidFill>
          <a:latin typeface="HGP創英角ｺﾞｼｯｸUB" charset="-128"/>
          <a:ea typeface="HGP創英角ｺﾞｼｯｸUB" charset="-128"/>
        </a:defRPr>
      </a:lvl7pPr>
      <a:lvl8pPr marL="933099" algn="l" rtl="0" eaLnBrk="0" fontAlgn="base" hangingPunct="0">
        <a:spcBef>
          <a:spcPct val="0"/>
        </a:spcBef>
        <a:spcAft>
          <a:spcPct val="0"/>
        </a:spcAft>
        <a:buSzPct val="100000"/>
        <a:defRPr kumimoji="1" sz="2925">
          <a:solidFill>
            <a:srgbClr val="4087C8"/>
          </a:solidFill>
          <a:latin typeface="HGP創英角ｺﾞｼｯｸUB" charset="-128"/>
          <a:ea typeface="HGP創英角ｺﾞｼｯｸUB" charset="-128"/>
        </a:defRPr>
      </a:lvl8pPr>
      <a:lvl9pPr marL="1244133" algn="l" rtl="0" eaLnBrk="0" fontAlgn="base" hangingPunct="0">
        <a:spcBef>
          <a:spcPct val="0"/>
        </a:spcBef>
        <a:spcAft>
          <a:spcPct val="0"/>
        </a:spcAft>
        <a:buSzPct val="100000"/>
        <a:defRPr kumimoji="1" sz="2925">
          <a:solidFill>
            <a:srgbClr val="4087C8"/>
          </a:solidFill>
          <a:latin typeface="HGP創英角ｺﾞｼｯｸUB" charset="-128"/>
          <a:ea typeface="HGP創英角ｺﾞｼｯｸUB" charset="-128"/>
        </a:defRPr>
      </a:lvl9pPr>
    </p:titleStyle>
    <p:bodyStyle>
      <a:lvl1pPr marL="357188" indent="-357188" algn="l" rtl="0" eaLnBrk="0" fontAlgn="base" hangingPunct="0">
        <a:spcBef>
          <a:spcPct val="20000"/>
        </a:spcBef>
        <a:spcAft>
          <a:spcPct val="0"/>
        </a:spcAft>
        <a:buSzPct val="100000"/>
        <a:buChar char="•"/>
        <a:defRPr kumimoji="1" sz="3300">
          <a:solidFill>
            <a:schemeClr val="tx1"/>
          </a:solidFill>
          <a:latin typeface="Arial" charset="0"/>
          <a:ea typeface="ＭＳ Ｐゴシック" pitchFamily="50" charset="-128"/>
        </a:defRPr>
      </a:lvl1pPr>
      <a:lvl2pPr marL="774700" indent="-296863" algn="l" rtl="0" eaLnBrk="0" fontAlgn="base" hangingPunct="0">
        <a:spcBef>
          <a:spcPct val="20000"/>
        </a:spcBef>
        <a:spcAft>
          <a:spcPct val="0"/>
        </a:spcAft>
        <a:buSzPct val="100000"/>
        <a:buChar char="–"/>
        <a:defRPr kumimoji="1" sz="2900">
          <a:solidFill>
            <a:schemeClr val="tx1"/>
          </a:solidFill>
          <a:latin typeface="Arial" charset="0"/>
          <a:ea typeface="ＭＳ Ｐゴシック" pitchFamily="50" charset="-128"/>
        </a:defRPr>
      </a:lvl2pPr>
      <a:lvl3pPr marL="1193800" indent="-236538" algn="l" rtl="0" eaLnBrk="0" fontAlgn="base" hangingPunct="0">
        <a:spcBef>
          <a:spcPct val="20000"/>
        </a:spcBef>
        <a:spcAft>
          <a:spcPct val="0"/>
        </a:spcAft>
        <a:buSzPct val="100000"/>
        <a:buChar char="•"/>
        <a:defRPr kumimoji="1" sz="2500">
          <a:solidFill>
            <a:schemeClr val="tx1"/>
          </a:solidFill>
          <a:latin typeface="Arial" charset="0"/>
          <a:ea typeface="ＭＳ Ｐゴシック" pitchFamily="50" charset="-128"/>
        </a:defRPr>
      </a:lvl3pPr>
      <a:lvl4pPr marL="1671638" indent="-236538" algn="l" rtl="0" eaLnBrk="0" fontAlgn="base" hangingPunct="0">
        <a:spcBef>
          <a:spcPct val="20000"/>
        </a:spcBef>
        <a:spcAft>
          <a:spcPct val="0"/>
        </a:spcAft>
        <a:buSzPct val="100000"/>
        <a:buChar char="–"/>
        <a:defRPr kumimoji="1" sz="2100">
          <a:solidFill>
            <a:schemeClr val="tx1"/>
          </a:solidFill>
          <a:latin typeface="Arial" charset="0"/>
          <a:ea typeface="ＭＳ Ｐゴシック" pitchFamily="50" charset="-128"/>
        </a:defRPr>
      </a:lvl4pPr>
      <a:lvl5pPr marL="2149475" indent="-236538" algn="l" rtl="0" eaLnBrk="0" fontAlgn="base" hangingPunct="0">
        <a:spcBef>
          <a:spcPct val="20000"/>
        </a:spcBef>
        <a:spcAft>
          <a:spcPct val="0"/>
        </a:spcAft>
        <a:buSzPct val="100000"/>
        <a:buChar char="»"/>
        <a:defRPr kumimoji="1" sz="2100">
          <a:solidFill>
            <a:schemeClr val="tx1"/>
          </a:solidFill>
          <a:latin typeface="Arial" charset="0"/>
          <a:ea typeface="ＭＳ Ｐゴシック" pitchFamily="50" charset="-128"/>
        </a:defRPr>
      </a:lvl5pPr>
      <a:lvl6pPr marL="2461266" indent="-237595" algn="l" rtl="0" eaLnBrk="0" fontAlgn="base" hangingPunct="0">
        <a:spcBef>
          <a:spcPct val="20000"/>
        </a:spcBef>
        <a:spcAft>
          <a:spcPct val="0"/>
        </a:spcAft>
        <a:buSzPct val="100000"/>
        <a:buChar char="»"/>
        <a:defRPr kumimoji="1" sz="2109">
          <a:solidFill>
            <a:schemeClr val="tx1"/>
          </a:solidFill>
          <a:latin typeface="Arial" charset="0"/>
          <a:ea typeface="ＭＳ Ｐゴシック" pitchFamily="50" charset="-128"/>
        </a:defRPr>
      </a:lvl6pPr>
      <a:lvl7pPr marL="2772299" indent="-237595" algn="l" rtl="0" eaLnBrk="0" fontAlgn="base" hangingPunct="0">
        <a:spcBef>
          <a:spcPct val="20000"/>
        </a:spcBef>
        <a:spcAft>
          <a:spcPct val="0"/>
        </a:spcAft>
        <a:buSzPct val="100000"/>
        <a:buChar char="»"/>
        <a:defRPr kumimoji="1" sz="2109">
          <a:solidFill>
            <a:schemeClr val="tx1"/>
          </a:solidFill>
          <a:latin typeface="Arial" charset="0"/>
          <a:ea typeface="ＭＳ Ｐゴシック" pitchFamily="50" charset="-128"/>
        </a:defRPr>
      </a:lvl7pPr>
      <a:lvl8pPr marL="3083333" indent="-237595" algn="l" rtl="0" eaLnBrk="0" fontAlgn="base" hangingPunct="0">
        <a:spcBef>
          <a:spcPct val="20000"/>
        </a:spcBef>
        <a:spcAft>
          <a:spcPct val="0"/>
        </a:spcAft>
        <a:buSzPct val="100000"/>
        <a:buChar char="»"/>
        <a:defRPr kumimoji="1" sz="2109">
          <a:solidFill>
            <a:schemeClr val="tx1"/>
          </a:solidFill>
          <a:latin typeface="Arial" charset="0"/>
          <a:ea typeface="ＭＳ Ｐゴシック" pitchFamily="50" charset="-128"/>
        </a:defRPr>
      </a:lvl8pPr>
      <a:lvl9pPr marL="3394366" indent="-237595" algn="l" rtl="0" eaLnBrk="0" fontAlgn="base" hangingPunct="0">
        <a:spcBef>
          <a:spcPct val="20000"/>
        </a:spcBef>
        <a:spcAft>
          <a:spcPct val="0"/>
        </a:spcAft>
        <a:buSzPct val="100000"/>
        <a:buChar char="»"/>
        <a:defRPr kumimoji="1" sz="2109">
          <a:solidFill>
            <a:schemeClr val="tx1"/>
          </a:solidFill>
          <a:latin typeface="Arial" charset="0"/>
          <a:ea typeface="ＭＳ Ｐゴシック" pitchFamily="50" charset="-128"/>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image" Target="../media/image66.png"/><Relationship Id="rId3" Type="http://schemas.openxmlformats.org/officeDocument/2006/relationships/image" Target="../media/image56.emf"/><Relationship Id="rId7" Type="http://schemas.openxmlformats.org/officeDocument/2006/relationships/image" Target="../media/image60.emf"/><Relationship Id="rId12" Type="http://schemas.openxmlformats.org/officeDocument/2006/relationships/image" Target="../media/image65.png"/><Relationship Id="rId2" Type="http://schemas.openxmlformats.org/officeDocument/2006/relationships/notesSlide" Target="../notesSlides/notesSlide21.xml"/><Relationship Id="rId16"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59.emf"/><Relationship Id="rId11" Type="http://schemas.openxmlformats.org/officeDocument/2006/relationships/image" Target="../media/image64.emf"/><Relationship Id="rId5" Type="http://schemas.openxmlformats.org/officeDocument/2006/relationships/image" Target="../media/image58.emf"/><Relationship Id="rId15" Type="http://schemas.openxmlformats.org/officeDocument/2006/relationships/image" Target="../media/image68.png"/><Relationship Id="rId10" Type="http://schemas.openxmlformats.org/officeDocument/2006/relationships/image" Target="../media/image63.emf"/><Relationship Id="rId4" Type="http://schemas.openxmlformats.org/officeDocument/2006/relationships/image" Target="../media/image57.emf"/><Relationship Id="rId9" Type="http://schemas.openxmlformats.org/officeDocument/2006/relationships/image" Target="../media/image62.emf"/><Relationship Id="rId1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emf"/><Relationship Id="rId12"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6.emf"/><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77.jpeg"/><Relationship Id="rId4" Type="http://schemas.openxmlformats.org/officeDocument/2006/relationships/image" Target="../media/image88.jpeg"/></Relationships>
</file>

<file path=ppt/slides/_rels/slide29.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71.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79.png"/><Relationship Id="rId4" Type="http://schemas.openxmlformats.org/officeDocument/2006/relationships/image" Target="../media/image72.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5.jpeg"/><Relationship Id="rId11" Type="http://schemas.openxmlformats.org/officeDocument/2006/relationships/image" Target="../media/image98.png"/><Relationship Id="rId5" Type="http://schemas.openxmlformats.org/officeDocument/2006/relationships/image" Target="../media/image94.png"/><Relationship Id="rId10" Type="http://schemas.openxmlformats.org/officeDocument/2006/relationships/image" Target="../media/image97.png"/><Relationship Id="rId4" Type="http://schemas.openxmlformats.org/officeDocument/2006/relationships/image" Target="../media/image93.png"/><Relationship Id="rId9"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jpeg"/><Relationship Id="rId9" Type="http://schemas.openxmlformats.org/officeDocument/2006/relationships/image" Target="../media/image105.jpe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7.png"/><Relationship Id="rId1" Type="http://schemas.openxmlformats.org/officeDocument/2006/relationships/slideLayout" Target="../slideLayouts/slideLayout18.xml"/><Relationship Id="rId4" Type="http://schemas.openxmlformats.org/officeDocument/2006/relationships/image" Target="../media/image108.jpe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5.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4.png"/><Relationship Id="rId2" Type="http://schemas.openxmlformats.org/officeDocument/2006/relationships/image" Target="../media/image115.png"/><Relationship Id="rId1" Type="http://schemas.openxmlformats.org/officeDocument/2006/relationships/slideLayout" Target="../slideLayouts/slideLayout18.xml"/><Relationship Id="rId6" Type="http://schemas.openxmlformats.org/officeDocument/2006/relationships/image" Target="../media/image119.jpeg"/><Relationship Id="rId11" Type="http://schemas.openxmlformats.org/officeDocument/2006/relationships/image" Target="../media/image123.png"/><Relationship Id="rId5" Type="http://schemas.openxmlformats.org/officeDocument/2006/relationships/image" Target="../media/image118.jpeg"/><Relationship Id="rId10" Type="http://schemas.microsoft.com/office/2007/relationships/hdphoto" Target="../media/hdphoto1.wdp"/><Relationship Id="rId4" Type="http://schemas.openxmlformats.org/officeDocument/2006/relationships/image" Target="../media/image117.png"/><Relationship Id="rId9"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1D7901B4-6809-45AA-8AF3-B1D68B441A6D}"/>
              </a:ext>
            </a:extLst>
          </p:cNvPr>
          <p:cNvSpPr/>
          <p:nvPr/>
        </p:nvSpPr>
        <p:spPr>
          <a:xfrm>
            <a:off x="344488" y="1844675"/>
            <a:ext cx="9339262" cy="1800225"/>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ea typeface="メイリオ" panose="020B0604030504040204" pitchFamily="50" charset="-128"/>
              </a:rPr>
              <a:t>要配慮者利用施設における避難確保に関する研修資料</a:t>
            </a:r>
            <a:endParaRPr kumimoji="1" lang="en-US" altLang="ja-JP" sz="2800" b="1" dirty="0">
              <a:solidFill>
                <a:prstClr val="white"/>
              </a:solidFill>
              <a:ea typeface="メイリオ" panose="020B0604030504040204" pitchFamily="50" charset="-128"/>
            </a:endParaRPr>
          </a:p>
          <a:p>
            <a:pPr algn="ctr">
              <a:defRPr/>
            </a:pPr>
            <a:endParaRPr kumimoji="1" lang="en-US" altLang="ja-JP" sz="2800" b="1" dirty="0">
              <a:solidFill>
                <a:prstClr val="white"/>
              </a:solidFill>
              <a:ea typeface="メイリオ" panose="020B0604030504040204" pitchFamily="50" charset="-128"/>
            </a:endParaRPr>
          </a:p>
          <a:p>
            <a:pPr algn="ctr">
              <a:defRPr/>
            </a:pPr>
            <a:r>
              <a:rPr kumimoji="1" lang="ja-JP" altLang="en-US" sz="3600" b="1" dirty="0">
                <a:solidFill>
                  <a:prstClr val="white"/>
                </a:solidFill>
                <a:ea typeface="メイリオ" panose="020B0604030504040204" pitchFamily="50" charset="-128"/>
              </a:rPr>
              <a:t>～利用者の命、救えますか～</a:t>
            </a:r>
          </a:p>
        </p:txBody>
      </p:sp>
      <p:sp>
        <p:nvSpPr>
          <p:cNvPr id="15" name="角丸四角形 14">
            <a:extLst>
              <a:ext uri="{FF2B5EF4-FFF2-40B4-BE49-F238E27FC236}">
                <a16:creationId xmlns:a16="http://schemas.microsoft.com/office/drawing/2014/main" id="{28F023AF-51A8-4975-8591-984278A24888}"/>
              </a:ext>
            </a:extLst>
          </p:cNvPr>
          <p:cNvSpPr/>
          <p:nvPr/>
        </p:nvSpPr>
        <p:spPr>
          <a:xfrm>
            <a:off x="2322513" y="5157788"/>
            <a:ext cx="5327650" cy="1222375"/>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500" b="1" dirty="0">
                <a:solidFill>
                  <a:prstClr val="white"/>
                </a:solidFill>
                <a:ea typeface="メイリオ" panose="020B0604030504040204" pitchFamily="50" charset="-128"/>
              </a:rPr>
              <a:t>令和</a:t>
            </a:r>
            <a:r>
              <a:rPr kumimoji="1" lang="ja-JP" altLang="en-US" sz="2500" b="1" dirty="0" smtClean="0">
                <a:solidFill>
                  <a:prstClr val="white"/>
                </a:solidFill>
                <a:ea typeface="メイリオ" panose="020B0604030504040204" pitchFamily="50" charset="-128"/>
              </a:rPr>
              <a:t>４年３月</a:t>
            </a:r>
            <a:endParaRPr kumimoji="1" lang="en-US" altLang="ja-JP" sz="2500" b="1" dirty="0">
              <a:solidFill>
                <a:prstClr val="white"/>
              </a:solidFill>
              <a:ea typeface="メイリオ" panose="020B0604030504040204" pitchFamily="50" charset="-128"/>
            </a:endParaRPr>
          </a:p>
          <a:p>
            <a:pPr algn="ctr">
              <a:defRPr/>
            </a:pPr>
            <a:r>
              <a:rPr kumimoji="1" lang="ja-JP" altLang="en-US" sz="2500" b="1" dirty="0">
                <a:solidFill>
                  <a:prstClr val="white"/>
                </a:solidFill>
                <a:ea typeface="メイリオ" panose="020B0604030504040204" pitchFamily="50" charset="-128"/>
              </a:rPr>
              <a:t>国土交通省水管理・国土保全局</a:t>
            </a:r>
            <a:endParaRPr kumimoji="1" lang="en-US" altLang="ja-JP" sz="2500" b="1" dirty="0">
              <a:solidFill>
                <a:prstClr val="white"/>
              </a:solidFill>
              <a:ea typeface="メイリオ" panose="020B0604030504040204" pitchFamily="50" charset="-128"/>
            </a:endParaRPr>
          </a:p>
          <a:p>
            <a:pPr algn="ctr">
              <a:defRPr/>
            </a:pPr>
            <a:r>
              <a:rPr kumimoji="1" lang="ja-JP" altLang="en-US" sz="2500" b="1" dirty="0">
                <a:solidFill>
                  <a:prstClr val="white"/>
                </a:solidFill>
                <a:ea typeface="メイリオ" panose="020B0604030504040204" pitchFamily="50" charset="-128"/>
              </a:rPr>
              <a:t>河川環境課・砂防計画課</a:t>
            </a:r>
          </a:p>
        </p:txBody>
      </p:sp>
      <p:sp>
        <p:nvSpPr>
          <p:cNvPr id="9" name="正方形/長方形 8">
            <a:extLst>
              <a:ext uri="{FF2B5EF4-FFF2-40B4-BE49-F238E27FC236}">
                <a16:creationId xmlns:a16="http://schemas.microsoft.com/office/drawing/2014/main" id="{9739D45A-B4CE-4FE8-BAD7-4B4314F30540}"/>
              </a:ext>
            </a:extLst>
          </p:cNvPr>
          <p:cNvSpPr/>
          <p:nvPr/>
        </p:nvSpPr>
        <p:spPr>
          <a:xfrm>
            <a:off x="161925" y="66675"/>
            <a:ext cx="9648825" cy="481013"/>
          </a:xfrm>
          <a:prstGeom prst="rect">
            <a:avLst/>
          </a:prstGeom>
          <a:solidFill>
            <a:srgbClr val="FFFFCC"/>
          </a:solidFill>
          <a:ln w="28575">
            <a:solidFill>
              <a:srgbClr val="CE5E1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9" eaLnBrk="1" fontAlgn="auto" hangingPunct="1">
              <a:spcBef>
                <a:spcPts val="0"/>
              </a:spcBef>
              <a:spcAft>
                <a:spcPts val="0"/>
              </a:spcAft>
              <a:defRPr/>
            </a:pPr>
            <a:r>
              <a:rPr kumimoji="1" lang="ja-JP" altLang="en-US" sz="2200" dirty="0">
                <a:solidFill>
                  <a:srgbClr val="000000"/>
                </a:solidFill>
                <a:latin typeface="ＭＳ Ｐゴシック" panose="020B0600070205080204" pitchFamily="50" charset="-128"/>
              </a:rPr>
              <a:t>要配慮者利用施設における避難確保に関するｅラーニングテキスト</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a:extLst>
              <a:ext uri="{FF2B5EF4-FFF2-40B4-BE49-F238E27FC236}">
                <a16:creationId xmlns:a16="http://schemas.microsoft.com/office/drawing/2014/main" id="{96A36E2F-3A42-4D6A-B15C-7637E2D95B96}"/>
              </a:ext>
            </a:extLst>
          </p:cNvPr>
          <p:cNvGraphicFramePr>
            <a:graphicFrameLocks noGrp="1"/>
          </p:cNvGraphicFramePr>
          <p:nvPr>
            <p:extLst>
              <p:ext uri="{D42A27DB-BD31-4B8C-83A1-F6EECF244321}">
                <p14:modId xmlns:p14="http://schemas.microsoft.com/office/powerpoint/2010/main" val="2755691829"/>
              </p:ext>
            </p:extLst>
          </p:nvPr>
        </p:nvGraphicFramePr>
        <p:xfrm>
          <a:off x="126980" y="4509121"/>
          <a:ext cx="9686020" cy="2282669"/>
        </p:xfrm>
        <a:graphic>
          <a:graphicData uri="http://schemas.openxmlformats.org/drawingml/2006/table">
            <a:tbl>
              <a:tblPr firstRow="1" bandRow="1">
                <a:tableStyleId>{5C22544A-7EE6-4342-B048-85BDC9FD1C3A}</a:tableStyleId>
              </a:tblPr>
              <a:tblGrid>
                <a:gridCol w="4105940">
                  <a:extLst>
                    <a:ext uri="{9D8B030D-6E8A-4147-A177-3AD203B41FA5}">
                      <a16:colId xmlns:a16="http://schemas.microsoft.com/office/drawing/2014/main" val="20000"/>
                    </a:ext>
                  </a:extLst>
                </a:gridCol>
                <a:gridCol w="5580080">
                  <a:extLst>
                    <a:ext uri="{9D8B030D-6E8A-4147-A177-3AD203B41FA5}">
                      <a16:colId xmlns:a16="http://schemas.microsoft.com/office/drawing/2014/main" val="20001"/>
                    </a:ext>
                  </a:extLst>
                </a:gridCol>
              </a:tblGrid>
              <a:tr h="216023">
                <a:tc>
                  <a:txBody>
                    <a:bodyPr/>
                    <a:lstStyle/>
                    <a:p>
                      <a:pPr algn="ctr"/>
                      <a:r>
                        <a:rPr kumimoji="1" lang="ja-JP" altLang="en-US" sz="1600" dirty="0">
                          <a:solidFill>
                            <a:schemeClr val="tx1"/>
                          </a:solidFill>
                        </a:rPr>
                        <a:t>高潮</a:t>
                      </a:r>
                    </a:p>
                  </a:txBody>
                  <a:tcPr marT="45706" marB="45706"/>
                </a:tc>
                <a:tc>
                  <a:txBody>
                    <a:bodyPr/>
                    <a:lstStyle/>
                    <a:p>
                      <a:pPr algn="ctr"/>
                      <a:r>
                        <a:rPr kumimoji="1" lang="ja-JP" altLang="en-US" sz="1600" dirty="0">
                          <a:solidFill>
                            <a:schemeClr val="tx1"/>
                          </a:solidFill>
                        </a:rPr>
                        <a:t>津波</a:t>
                      </a:r>
                    </a:p>
                  </a:txBody>
                  <a:tcPr marT="45706" marB="45706"/>
                </a:tc>
                <a:extLst>
                  <a:ext uri="{0D108BD9-81ED-4DB2-BD59-A6C34878D82A}">
                    <a16:rowId xmlns:a16="http://schemas.microsoft.com/office/drawing/2014/main" val="10000"/>
                  </a:ext>
                </a:extLst>
              </a:tr>
              <a:tr h="293588">
                <a:tc>
                  <a:txBody>
                    <a:bodyPr/>
                    <a:lstStyle/>
                    <a:p>
                      <a:pPr marL="0" marR="0" indent="0" defTabSz="914400" eaLnBrk="1" fontAlgn="auto" latinLnBrk="0" hangingPunct="1">
                        <a:lnSpc>
                          <a:spcPct val="100000"/>
                        </a:lnSpc>
                        <a:spcBef>
                          <a:spcPts val="0"/>
                        </a:spcBef>
                        <a:spcAft>
                          <a:spcPts val="0"/>
                        </a:spcAft>
                        <a:buClrTx/>
                        <a:buSzTx/>
                        <a:buFontTx/>
                        <a:buNone/>
                        <a:tabLst/>
                        <a:defRPr/>
                      </a:pPr>
                      <a:r>
                        <a:rPr kumimoji="1" lang="ja-JP" altLang="en-US" sz="1100" dirty="0">
                          <a:solidFill>
                            <a:schemeClr val="dk1"/>
                          </a:solidFill>
                          <a:latin typeface="+mn-ea"/>
                          <a:ea typeface="+mn-ea"/>
                          <a:cs typeface="+mn-cs"/>
                        </a:rPr>
                        <a:t>台風や低気圧の接近に伴い、潮位が通常よりも大きく上昇すること</a:t>
                      </a:r>
                    </a:p>
                  </a:txBody>
                  <a:tcPr marT="45706" marB="45706"/>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dk1"/>
                          </a:solidFill>
                          <a:latin typeface="+mn-ea"/>
                          <a:ea typeface="+mn-ea"/>
                          <a:cs typeface="+mn-cs"/>
                        </a:rPr>
                        <a:t>地震によって生じる海</a:t>
                      </a:r>
                      <a:r>
                        <a:rPr kumimoji="1" lang="ja-JP" altLang="en-US" sz="1100" dirty="0">
                          <a:solidFill>
                            <a:schemeClr val="dk1"/>
                          </a:solidFill>
                          <a:latin typeface="+mn-ea"/>
                          <a:ea typeface="+mn-ea"/>
                          <a:cs typeface="+mn-cs"/>
                        </a:rPr>
                        <a:t>水面の盛り上がりや落ち込みによって起こる波</a:t>
                      </a:r>
                      <a:r>
                        <a:rPr kumimoji="1" lang="ja-JP" altLang="en-US" sz="1100" dirty="0" smtClean="0">
                          <a:solidFill>
                            <a:schemeClr val="dk1"/>
                          </a:solidFill>
                          <a:latin typeface="+mn-ea"/>
                          <a:ea typeface="+mn-ea"/>
                          <a:cs typeface="+mn-cs"/>
                        </a:rPr>
                        <a:t>が海岸まで</a:t>
                      </a:r>
                      <a:r>
                        <a:rPr kumimoji="1" lang="ja-JP" altLang="en-US" sz="1100" dirty="0">
                          <a:solidFill>
                            <a:schemeClr val="dk1"/>
                          </a:solidFill>
                          <a:latin typeface="+mn-ea"/>
                          <a:ea typeface="+mn-ea"/>
                          <a:cs typeface="+mn-cs"/>
                        </a:rPr>
                        <a:t>押し寄せること</a:t>
                      </a:r>
                    </a:p>
                  </a:txBody>
                  <a:tcPr marT="45706" marB="45706"/>
                </a:tc>
                <a:extLst>
                  <a:ext uri="{0D108BD9-81ED-4DB2-BD59-A6C34878D82A}">
                    <a16:rowId xmlns:a16="http://schemas.microsoft.com/office/drawing/2014/main" val="10001"/>
                  </a:ext>
                </a:extLst>
              </a:tr>
              <a:tr h="1520725">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kumimoji="1" lang="ja-JP" altLang="en-US" sz="1100" dirty="0">
                        <a:solidFill>
                          <a:schemeClr val="dk1"/>
                        </a:solidFill>
                        <a:latin typeface="+mn-ea"/>
                        <a:ea typeface="+mn-ea"/>
                        <a:cs typeface="+mn-cs"/>
                      </a:endParaRPr>
                    </a:p>
                  </a:txBody>
                  <a:tcPr marT="45706" marB="45706"/>
                </a:tc>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kumimoji="1" lang="ja-JP" altLang="en-US" sz="1100" dirty="0">
                        <a:solidFill>
                          <a:schemeClr val="dk1"/>
                        </a:solidFill>
                        <a:latin typeface="+mn-ea"/>
                        <a:ea typeface="+mn-ea"/>
                        <a:cs typeface="+mn-cs"/>
                      </a:endParaRPr>
                    </a:p>
                  </a:txBody>
                  <a:tcPr marT="45706" marB="45706"/>
                </a:tc>
                <a:extLst>
                  <a:ext uri="{0D108BD9-81ED-4DB2-BD59-A6C34878D82A}">
                    <a16:rowId xmlns:a16="http://schemas.microsoft.com/office/drawing/2014/main" val="10002"/>
                  </a:ext>
                </a:extLst>
              </a:tr>
            </a:tbl>
          </a:graphicData>
        </a:graphic>
      </p:graphicFrame>
      <p:graphicFrame>
        <p:nvGraphicFramePr>
          <p:cNvPr id="37" name="表 36">
            <a:extLst>
              <a:ext uri="{FF2B5EF4-FFF2-40B4-BE49-F238E27FC236}">
                <a16:creationId xmlns:a16="http://schemas.microsoft.com/office/drawing/2014/main" id="{2413B88F-CB45-43D0-9AD6-C42334C3D73A}"/>
              </a:ext>
            </a:extLst>
          </p:cNvPr>
          <p:cNvGraphicFramePr>
            <a:graphicFrameLocks noGrp="1"/>
          </p:cNvGraphicFramePr>
          <p:nvPr/>
        </p:nvGraphicFramePr>
        <p:xfrm>
          <a:off x="99199" y="2164945"/>
          <a:ext cx="9713801" cy="2259522"/>
        </p:xfrm>
        <a:graphic>
          <a:graphicData uri="http://schemas.openxmlformats.org/drawingml/2006/table">
            <a:tbl>
              <a:tblPr firstRow="1" bandRow="1">
                <a:tableStyleId>{5C22544A-7EE6-4342-B048-85BDC9FD1C3A}</a:tableStyleId>
              </a:tblPr>
              <a:tblGrid>
                <a:gridCol w="5756402">
                  <a:extLst>
                    <a:ext uri="{9D8B030D-6E8A-4147-A177-3AD203B41FA5}">
                      <a16:colId xmlns:a16="http://schemas.microsoft.com/office/drawing/2014/main" val="20000"/>
                    </a:ext>
                  </a:extLst>
                </a:gridCol>
                <a:gridCol w="3957399">
                  <a:extLst>
                    <a:ext uri="{9D8B030D-6E8A-4147-A177-3AD203B41FA5}">
                      <a16:colId xmlns:a16="http://schemas.microsoft.com/office/drawing/2014/main" val="20001"/>
                    </a:ext>
                  </a:extLst>
                </a:gridCol>
              </a:tblGrid>
              <a:tr h="0">
                <a:tc>
                  <a:txBody>
                    <a:bodyPr/>
                    <a:lstStyle/>
                    <a:p>
                      <a:pPr algn="ctr"/>
                      <a:r>
                        <a:rPr kumimoji="1" lang="ja-JP" altLang="en-US" sz="1600" dirty="0">
                          <a:solidFill>
                            <a:schemeClr val="tx1"/>
                          </a:solidFill>
                        </a:rPr>
                        <a:t>洪水</a:t>
                      </a:r>
                    </a:p>
                  </a:txBody>
                  <a:tcPr marL="91433" marR="91433" marT="45721" marB="45721"/>
                </a:tc>
                <a:tc>
                  <a:txBody>
                    <a:bodyPr/>
                    <a:lstStyle/>
                    <a:p>
                      <a:pPr algn="ctr"/>
                      <a:r>
                        <a:rPr kumimoji="1" lang="ja-JP" altLang="en-US" sz="1600" dirty="0">
                          <a:solidFill>
                            <a:schemeClr val="tx1"/>
                          </a:solidFill>
                        </a:rPr>
                        <a:t>雨水出水</a:t>
                      </a:r>
                    </a:p>
                  </a:txBody>
                  <a:tcPr marL="91433" marR="91433" marT="45721" marB="45721"/>
                </a:tc>
                <a:extLst>
                  <a:ext uri="{0D108BD9-81ED-4DB2-BD59-A6C34878D82A}">
                    <a16:rowId xmlns:a16="http://schemas.microsoft.com/office/drawing/2014/main" val="10000"/>
                  </a:ext>
                </a:extLst>
              </a:tr>
              <a:tr h="293325">
                <a:tc>
                  <a:txBody>
                    <a:bodyPr/>
                    <a:lstStyle/>
                    <a:p>
                      <a:r>
                        <a:rPr kumimoji="1" lang="ja-JP" altLang="en-US" sz="1100" dirty="0"/>
                        <a:t>大雨により川から水があふれて氾濫すること</a:t>
                      </a:r>
                    </a:p>
                  </a:txBody>
                  <a:tcPr marL="91433" marR="91433" marT="45721" marB="45721"/>
                </a:tc>
                <a:tc>
                  <a:txBody>
                    <a:bodyPr/>
                    <a:lstStyle/>
                    <a:p>
                      <a:r>
                        <a:rPr kumimoji="1" lang="ja-JP" altLang="en-US" sz="1100" dirty="0"/>
                        <a:t>雨水が排水施設で川に排水できずに、宅地などにあふれること</a:t>
                      </a:r>
                    </a:p>
                  </a:txBody>
                  <a:tcPr marL="91433" marR="91433" marT="45721" marB="45721"/>
                </a:tc>
                <a:extLst>
                  <a:ext uri="{0D108BD9-81ED-4DB2-BD59-A6C34878D82A}">
                    <a16:rowId xmlns:a16="http://schemas.microsoft.com/office/drawing/2014/main" val="10001"/>
                  </a:ext>
                </a:extLst>
              </a:tr>
              <a:tr h="1630915">
                <a:tc>
                  <a:txBody>
                    <a:bodyPr/>
                    <a:lstStyle/>
                    <a:p>
                      <a:r>
                        <a:rPr kumimoji="1" lang="ja-JP" altLang="en-US" sz="1100" dirty="0">
                          <a:solidFill>
                            <a:schemeClr val="dk1"/>
                          </a:solidFill>
                          <a:latin typeface="+mn-ea"/>
                          <a:ea typeface="+mn-ea"/>
                          <a:cs typeface="+mn-cs"/>
                        </a:rPr>
                        <a:t>　　　　　　　　</a:t>
                      </a:r>
                    </a:p>
                  </a:txBody>
                  <a:tcPr marL="91433" marR="91433" marT="45721" marB="45721"/>
                </a:tc>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kumimoji="1" lang="ja-JP" altLang="en-US" sz="1400" dirty="0">
                        <a:latin typeface="+mn-ea"/>
                        <a:ea typeface="+mn-ea"/>
                      </a:endParaRPr>
                    </a:p>
                  </a:txBody>
                  <a:tcPr marL="91433" marR="91433" marT="45721" marB="45721"/>
                </a:tc>
                <a:extLst>
                  <a:ext uri="{0D108BD9-81ED-4DB2-BD59-A6C34878D82A}">
                    <a16:rowId xmlns:a16="http://schemas.microsoft.com/office/drawing/2014/main" val="10002"/>
                  </a:ext>
                </a:extLst>
              </a:tr>
            </a:tbl>
          </a:graphicData>
        </a:graphic>
      </p:graphicFrame>
      <p:pic>
        <p:nvPicPr>
          <p:cNvPr id="38" name="図 7">
            <a:extLst>
              <a:ext uri="{FF2B5EF4-FFF2-40B4-BE49-F238E27FC236}">
                <a16:creationId xmlns:a16="http://schemas.microsoft.com/office/drawing/2014/main" id="{418C9AC5-1120-4324-B931-A1DB1C762D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2150" y="2852936"/>
            <a:ext cx="2759334" cy="158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10">
            <a:extLst>
              <a:ext uri="{FF2B5EF4-FFF2-40B4-BE49-F238E27FC236}">
                <a16:creationId xmlns:a16="http://schemas.microsoft.com/office/drawing/2014/main" id="{ABA4622C-2A21-4334-9D7B-796CA2144C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0512" y="5271026"/>
            <a:ext cx="3105023" cy="147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5">
            <a:extLst>
              <a:ext uri="{FF2B5EF4-FFF2-40B4-BE49-F238E27FC236}">
                <a16:creationId xmlns:a16="http://schemas.microsoft.com/office/drawing/2014/main" id="{A238F957-1607-45B4-9733-1A26ABDDBE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243" y="2852936"/>
            <a:ext cx="2690497" cy="15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7">
            <a:extLst>
              <a:ext uri="{FF2B5EF4-FFF2-40B4-BE49-F238E27FC236}">
                <a16:creationId xmlns:a16="http://schemas.microsoft.com/office/drawing/2014/main" id="{CEA5C836-F414-40EA-9CA4-40987DCD54D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407205" y="5238475"/>
            <a:ext cx="4176463" cy="146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角丸四角形 7">
            <a:extLst>
              <a:ext uri="{FF2B5EF4-FFF2-40B4-BE49-F238E27FC236}">
                <a16:creationId xmlns:a16="http://schemas.microsoft.com/office/drawing/2014/main" id="{A43117DA-AF90-4DA0-BE91-8331E1AACE28}"/>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災害の種類</a:t>
            </a:r>
            <a:endParaRPr kumimoji="1" lang="en-US" altLang="ja-JP" sz="2800" b="1" dirty="0">
              <a:solidFill>
                <a:prstClr val="white"/>
              </a:solidFill>
              <a:latin typeface="Calibri"/>
              <a:ea typeface="メイリオ" panose="020B0604030504040204" pitchFamily="50" charset="-128"/>
            </a:endParaRPr>
          </a:p>
          <a:p>
            <a:pPr algn="ctr">
              <a:defRPr/>
            </a:pPr>
            <a:r>
              <a:rPr kumimoji="1" lang="en-US" altLang="ja-JP" sz="1400" b="1" dirty="0">
                <a:solidFill>
                  <a:prstClr val="white"/>
                </a:solidFill>
                <a:latin typeface="メイリオ" panose="020B0604030504040204" pitchFamily="50" charset="-128"/>
                <a:ea typeface="メイリオ" panose="020B0604030504040204" pitchFamily="50" charset="-128"/>
              </a:rPr>
              <a:t>【</a:t>
            </a:r>
            <a:r>
              <a:rPr kumimoji="1" lang="ja-JP" altLang="en-US" sz="1400" b="1" dirty="0">
                <a:solidFill>
                  <a:prstClr val="white"/>
                </a:solidFill>
                <a:latin typeface="メイリオ" panose="020B0604030504040204" pitchFamily="50" charset="-128"/>
                <a:ea typeface="メイリオ" panose="020B0604030504040204" pitchFamily="50" charset="-128"/>
              </a:rPr>
              <a:t>洪水、雨水出水、高潮、津波</a:t>
            </a:r>
            <a:r>
              <a:rPr kumimoji="1" lang="en-US" altLang="ja-JP" sz="1400" b="1" dirty="0">
                <a:solidFill>
                  <a:prstClr val="white"/>
                </a:solidFill>
                <a:latin typeface="メイリオ" panose="020B0604030504040204" pitchFamily="50" charset="-128"/>
                <a:ea typeface="メイリオ" panose="020B0604030504040204" pitchFamily="50" charset="-128"/>
              </a:rPr>
              <a:t>】</a:t>
            </a:r>
          </a:p>
        </p:txBody>
      </p:sp>
      <p:sp>
        <p:nvSpPr>
          <p:cNvPr id="45" name="テキスト ボックス 44"/>
          <p:cNvSpPr txBox="1"/>
          <p:nvPr/>
        </p:nvSpPr>
        <p:spPr>
          <a:xfrm>
            <a:off x="200948" y="4145527"/>
            <a:ext cx="1996059" cy="261610"/>
          </a:xfrm>
          <a:prstGeom prst="rect">
            <a:avLst/>
          </a:prstGeom>
        </p:spPr>
        <p:txBody>
          <a:bodyPr wrap="none" rtlCol="0">
            <a:spAutoFit/>
          </a:bodyPr>
          <a:lstStyle/>
          <a:p>
            <a:pPr defTabSz="1277938" eaLnBrk="1" hangingPunct="1">
              <a:spcBef>
                <a:spcPts val="600"/>
              </a:spcBef>
              <a:spcAft>
                <a:spcPts val="600"/>
              </a:spcAft>
            </a:pPr>
            <a:r>
              <a:rPr lang="ja-JP" altLang="en-US" sz="1100" dirty="0">
                <a:solidFill>
                  <a:schemeClr val="bg1"/>
                </a:solidFill>
              </a:rPr>
              <a:t>平成２７年関東・東北豪雨</a:t>
            </a:r>
            <a:r>
              <a:rPr kumimoji="1" lang="ja-JP" altLang="en-US" sz="1100" dirty="0">
                <a:solidFill>
                  <a:schemeClr val="bg1"/>
                </a:solidFill>
                <a:latin typeface="+mn-ea"/>
              </a:rPr>
              <a:t>　　　</a:t>
            </a:r>
            <a:endParaRPr kumimoji="1" lang="ja-JP" altLang="en-US" sz="1100" kern="0" dirty="0">
              <a:solidFill>
                <a:schemeClr val="bg1"/>
              </a:solidFill>
            </a:endParaRPr>
          </a:p>
        </p:txBody>
      </p:sp>
      <p:sp>
        <p:nvSpPr>
          <p:cNvPr id="46" name="テキスト ボックス 45"/>
          <p:cNvSpPr txBox="1"/>
          <p:nvPr/>
        </p:nvSpPr>
        <p:spPr>
          <a:xfrm>
            <a:off x="2994879" y="4194895"/>
            <a:ext cx="1928733" cy="261610"/>
          </a:xfrm>
          <a:prstGeom prst="rect">
            <a:avLst/>
          </a:prstGeom>
        </p:spPr>
        <p:txBody>
          <a:bodyPr wrap="none" rtlCol="0">
            <a:spAutoFit/>
          </a:bodyPr>
          <a:lstStyle/>
          <a:p>
            <a:pPr defTabSz="1277938" eaLnBrk="1" hangingPunct="1">
              <a:spcBef>
                <a:spcPts val="600"/>
              </a:spcBef>
              <a:spcAft>
                <a:spcPts val="600"/>
              </a:spcAft>
            </a:pPr>
            <a:r>
              <a:rPr kumimoji="1" lang="ja-JP" altLang="en-US" sz="1100" dirty="0">
                <a:solidFill>
                  <a:schemeClr val="bg1"/>
                </a:solidFill>
                <a:latin typeface="+mn-ea"/>
              </a:rPr>
              <a:t>令和元年台風第１９号の豪雨</a:t>
            </a:r>
          </a:p>
        </p:txBody>
      </p:sp>
      <p:sp>
        <p:nvSpPr>
          <p:cNvPr id="47" name="テキスト ボックス 46"/>
          <p:cNvSpPr txBox="1"/>
          <p:nvPr/>
        </p:nvSpPr>
        <p:spPr>
          <a:xfrm>
            <a:off x="9008683" y="3840414"/>
            <a:ext cx="800219" cy="600164"/>
          </a:xfrm>
          <a:prstGeom prst="rect">
            <a:avLst/>
          </a:prstGeom>
        </p:spPr>
        <p:txBody>
          <a:bodyPr wrap="none" rtlCol="0">
            <a:spAutoFit/>
          </a:bodyPr>
          <a:lstStyle/>
          <a:p>
            <a:pPr algn="r" defTabSz="1277938" eaLnBrk="1" hangingPunct="1">
              <a:spcBef>
                <a:spcPts val="0"/>
              </a:spcBef>
              <a:spcAft>
                <a:spcPts val="0"/>
              </a:spcAft>
            </a:pPr>
            <a:r>
              <a:rPr kumimoji="1" lang="ja-JP" altLang="en-US" sz="1100" dirty="0">
                <a:solidFill>
                  <a:schemeClr val="dk1"/>
                </a:solidFill>
                <a:latin typeface="+mn-ea"/>
              </a:rPr>
              <a:t>平成３０年</a:t>
            </a:r>
            <a:endParaRPr kumimoji="1" lang="en-US" altLang="ja-JP" sz="1100" dirty="0">
              <a:solidFill>
                <a:schemeClr val="dk1"/>
              </a:solidFill>
              <a:latin typeface="+mn-ea"/>
            </a:endParaRPr>
          </a:p>
          <a:p>
            <a:pPr algn="r" defTabSz="1277938" eaLnBrk="1" hangingPunct="1">
              <a:spcBef>
                <a:spcPts val="0"/>
              </a:spcBef>
              <a:spcAft>
                <a:spcPts val="0"/>
              </a:spcAft>
            </a:pPr>
            <a:r>
              <a:rPr kumimoji="1" lang="ja-JP" altLang="en-US" sz="1100" dirty="0">
                <a:solidFill>
                  <a:schemeClr val="dk1"/>
                </a:solidFill>
                <a:latin typeface="+mn-ea"/>
              </a:rPr>
              <a:t>７月豪雨</a:t>
            </a:r>
            <a:endParaRPr kumimoji="1" lang="en-US" altLang="ja-JP" sz="1100" dirty="0">
              <a:solidFill>
                <a:schemeClr val="dk1"/>
              </a:solidFill>
              <a:latin typeface="+mn-ea"/>
            </a:endParaRPr>
          </a:p>
          <a:p>
            <a:pPr algn="r" defTabSz="1277938" eaLnBrk="1" hangingPunct="1">
              <a:spcBef>
                <a:spcPts val="0"/>
              </a:spcBef>
              <a:spcAft>
                <a:spcPts val="0"/>
              </a:spcAft>
            </a:pPr>
            <a:r>
              <a:rPr kumimoji="1" lang="ja-JP" altLang="en-US" sz="1100" dirty="0">
                <a:solidFill>
                  <a:schemeClr val="dk1"/>
                </a:solidFill>
                <a:latin typeface="+mn-ea"/>
              </a:rPr>
              <a:t>（福山市）</a:t>
            </a:r>
            <a:endParaRPr kumimoji="1" lang="ja-JP" altLang="en-US" sz="1400" dirty="0">
              <a:latin typeface="+mn-ea"/>
            </a:endParaRPr>
          </a:p>
        </p:txBody>
      </p:sp>
      <p:sp>
        <p:nvSpPr>
          <p:cNvPr id="48" name="テキスト ボックス 47"/>
          <p:cNvSpPr txBox="1"/>
          <p:nvPr/>
        </p:nvSpPr>
        <p:spPr>
          <a:xfrm>
            <a:off x="2303010" y="6484559"/>
            <a:ext cx="2089033" cy="261610"/>
          </a:xfrm>
          <a:prstGeom prst="rect">
            <a:avLst/>
          </a:prstGeom>
        </p:spPr>
        <p:txBody>
          <a:bodyPr wrap="none" rtlCol="0">
            <a:spAutoFit/>
          </a:bodyPr>
          <a:lstStyle/>
          <a:p>
            <a:pPr defTabSz="1277938" eaLnBrk="1" hangingPunct="1">
              <a:spcBef>
                <a:spcPts val="600"/>
              </a:spcBef>
              <a:spcAft>
                <a:spcPts val="600"/>
              </a:spcAft>
            </a:pPr>
            <a:r>
              <a:rPr kumimoji="1" lang="ja-JP" altLang="en-US" sz="1100" dirty="0">
                <a:solidFill>
                  <a:schemeClr val="dk1"/>
                </a:solidFill>
                <a:latin typeface="+mn-ea"/>
              </a:rPr>
              <a:t>平成</a:t>
            </a:r>
            <a:r>
              <a:rPr kumimoji="1" lang="en-US" altLang="ja-JP" sz="1100" dirty="0">
                <a:solidFill>
                  <a:schemeClr val="dk1"/>
                </a:solidFill>
                <a:latin typeface="+mn-ea"/>
              </a:rPr>
              <a:t>16</a:t>
            </a:r>
            <a:r>
              <a:rPr kumimoji="1" lang="ja-JP" altLang="en-US" sz="1100" dirty="0">
                <a:solidFill>
                  <a:schemeClr val="dk1"/>
                </a:solidFill>
                <a:latin typeface="+mn-ea"/>
              </a:rPr>
              <a:t>年</a:t>
            </a:r>
            <a:r>
              <a:rPr kumimoji="1" lang="en-US" altLang="ja-JP" sz="1100" dirty="0">
                <a:solidFill>
                  <a:schemeClr val="dk1"/>
                </a:solidFill>
                <a:latin typeface="+mn-ea"/>
              </a:rPr>
              <a:t>9</a:t>
            </a:r>
            <a:r>
              <a:rPr kumimoji="1" lang="ja-JP" altLang="en-US" sz="1100" dirty="0">
                <a:solidFill>
                  <a:schemeClr val="dk1"/>
                </a:solidFill>
                <a:latin typeface="+mn-ea"/>
              </a:rPr>
              <a:t>月台風</a:t>
            </a:r>
            <a:r>
              <a:rPr kumimoji="1" lang="en-US" altLang="ja-JP" sz="1100" dirty="0">
                <a:solidFill>
                  <a:schemeClr val="dk1"/>
                </a:solidFill>
                <a:latin typeface="+mn-ea"/>
              </a:rPr>
              <a:t>18</a:t>
            </a:r>
            <a:r>
              <a:rPr kumimoji="1" lang="ja-JP" altLang="en-US" sz="1100" dirty="0">
                <a:solidFill>
                  <a:schemeClr val="dk1"/>
                </a:solidFill>
                <a:latin typeface="+mn-ea"/>
              </a:rPr>
              <a:t>号（広島市）</a:t>
            </a:r>
          </a:p>
        </p:txBody>
      </p:sp>
      <p:sp>
        <p:nvSpPr>
          <p:cNvPr id="49" name="テキスト ボックス 48"/>
          <p:cNvSpPr txBox="1"/>
          <p:nvPr/>
        </p:nvSpPr>
        <p:spPr>
          <a:xfrm>
            <a:off x="8583668" y="6269115"/>
            <a:ext cx="1031051" cy="430887"/>
          </a:xfrm>
          <a:prstGeom prst="rect">
            <a:avLst/>
          </a:prstGeom>
        </p:spPr>
        <p:txBody>
          <a:bodyPr wrap="none" rtlCol="0">
            <a:spAutoFit/>
          </a:bodyPr>
          <a:lstStyle/>
          <a:p>
            <a:pPr defTabSz="1277938" eaLnBrk="1" hangingPunct="1">
              <a:spcBef>
                <a:spcPts val="0"/>
              </a:spcBef>
              <a:spcAft>
                <a:spcPts val="0"/>
              </a:spcAft>
            </a:pPr>
            <a:r>
              <a:rPr kumimoji="1" lang="ja-JP" altLang="en-US" sz="1100" dirty="0">
                <a:solidFill>
                  <a:schemeClr val="dk1"/>
                </a:solidFill>
                <a:latin typeface="+mn-ea"/>
              </a:rPr>
              <a:t>平成２３年</a:t>
            </a:r>
            <a:endParaRPr kumimoji="1" lang="en-US" altLang="ja-JP" sz="1100" dirty="0">
              <a:solidFill>
                <a:schemeClr val="dk1"/>
              </a:solidFill>
              <a:latin typeface="+mn-ea"/>
            </a:endParaRPr>
          </a:p>
          <a:p>
            <a:pPr defTabSz="1277938" eaLnBrk="1" hangingPunct="1">
              <a:spcBef>
                <a:spcPts val="0"/>
              </a:spcBef>
              <a:spcAft>
                <a:spcPts val="0"/>
              </a:spcAft>
            </a:pPr>
            <a:r>
              <a:rPr kumimoji="1" lang="ja-JP" altLang="en-US" sz="1100" dirty="0">
                <a:solidFill>
                  <a:schemeClr val="dk1"/>
                </a:solidFill>
                <a:latin typeface="+mn-ea"/>
              </a:rPr>
              <a:t>東日本大震災</a:t>
            </a:r>
          </a:p>
        </p:txBody>
      </p:sp>
      <p:sp>
        <p:nvSpPr>
          <p:cNvPr id="2" name="スライド番号プレースホルダー 1"/>
          <p:cNvSpPr>
            <a:spLocks noGrp="1"/>
          </p:cNvSpPr>
          <p:nvPr>
            <p:ph type="sldNum" sz="quarter" idx="12"/>
          </p:nvPr>
        </p:nvSpPr>
        <p:spPr/>
        <p:txBody>
          <a:bodyPr/>
          <a:lstStyle/>
          <a:p>
            <a:pPr>
              <a:defRPr/>
            </a:pPr>
            <a:fld id="{5B6056FD-481E-402F-BECC-1CED467BA55C}" type="slidenum">
              <a:rPr lang="en-US" altLang="ja-JP" smtClean="0"/>
              <a:pPr>
                <a:defRPr/>
              </a:pPr>
              <a:t>9</a:t>
            </a:fld>
            <a:endParaRPr lang="en-US" altLang="ja-JP"/>
          </a:p>
        </p:txBody>
      </p:sp>
      <p:sp>
        <p:nvSpPr>
          <p:cNvPr id="43" name="正方形/長方形 42">
            <a:extLst>
              <a:ext uri="{FF2B5EF4-FFF2-40B4-BE49-F238E27FC236}">
                <a16:creationId xmlns:a16="http://schemas.microsoft.com/office/drawing/2014/main" id="{1F3F7E41-FA82-4520-B845-6650C2258433}"/>
              </a:ext>
            </a:extLst>
          </p:cNvPr>
          <p:cNvSpPr/>
          <p:nvPr/>
        </p:nvSpPr>
        <p:spPr bwMode="auto">
          <a:xfrm>
            <a:off x="72008" y="770894"/>
            <a:ext cx="9736894" cy="1296144"/>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大雨による災害を大きく分けると、水害と土砂災害になります。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smtClean="0">
                <a:latin typeface="メイリオ" panose="020B0604030504040204" pitchFamily="50" charset="-128"/>
                <a:ea typeface="メイリオ" panose="020B0604030504040204" pitchFamily="50" charset="-128"/>
              </a:rPr>
              <a:t>大雨を起因とする水害は、</a:t>
            </a:r>
            <a:r>
              <a:rPr kumimoji="1" lang="ja-JP" altLang="en-US" sz="2000" kern="0" dirty="0">
                <a:latin typeface="メイリオ" panose="020B0604030504040204" pitchFamily="50" charset="-128"/>
                <a:ea typeface="メイリオ" panose="020B0604030504040204" pitchFamily="50" charset="-128"/>
              </a:rPr>
              <a:t>比較的大きな河川が氾濫する洪水、降った雨が下水道等で排水できずに浸水する雨水出水（いわゆる内水）があります。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大雨を起因としない</a:t>
            </a:r>
            <a:r>
              <a:rPr kumimoji="1" lang="ja-JP" altLang="en-US" sz="2000" kern="0" dirty="0" smtClean="0">
                <a:latin typeface="メイリオ" panose="020B0604030504040204" pitchFamily="50" charset="-128"/>
                <a:ea typeface="メイリオ" panose="020B0604030504040204" pitchFamily="50" charset="-128"/>
              </a:rPr>
              <a:t>水害</a:t>
            </a:r>
            <a:r>
              <a:rPr kumimoji="1" lang="ja-JP" altLang="en-US" sz="2000" kern="0" dirty="0">
                <a:latin typeface="メイリオ" panose="020B0604030504040204" pitchFamily="50" charset="-128"/>
                <a:ea typeface="メイリオ" panose="020B0604030504040204" pitchFamily="50" charset="-128"/>
              </a:rPr>
              <a:t>としては、高潮や津波があります。</a:t>
            </a:r>
            <a:endParaRPr kumimoji="1" lang="en-US" altLang="ja-JP" sz="2000" kern="0" dirty="0">
              <a:latin typeface="メイリオ" panose="020B0604030504040204" pitchFamily="50" charset="-128"/>
              <a:ea typeface="メイリオ" panose="020B0604030504040204" pitchFamily="50" charset="-128"/>
            </a:endParaRPr>
          </a:p>
        </p:txBody>
      </p:sp>
      <p:pic>
        <p:nvPicPr>
          <p:cNvPr id="17" name="Picture 2" descr="https://www.mlit.go.jp/mizukokudo/sewerage/content/001332181.png"/>
          <p:cNvPicPr>
            <a:picLocks noChangeAspect="1" noChangeArrowheads="1"/>
          </p:cNvPicPr>
          <p:nvPr/>
        </p:nvPicPr>
        <p:blipFill rotWithShape="1">
          <a:blip r:embed="rId7">
            <a:extLst>
              <a:ext uri="{28A0092B-C50C-407E-A947-70E740481C1C}">
                <a14:useLocalDpi xmlns:a14="http://schemas.microsoft.com/office/drawing/2010/main" val="0"/>
              </a:ext>
            </a:extLst>
          </a:blip>
          <a:srcRect t="12489" b="10241"/>
          <a:stretch/>
        </p:blipFill>
        <p:spPr bwMode="auto">
          <a:xfrm>
            <a:off x="6155359" y="2852936"/>
            <a:ext cx="2758082" cy="159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5511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a:extLst>
              <a:ext uri="{FF2B5EF4-FFF2-40B4-BE49-F238E27FC236}">
                <a16:creationId xmlns:a16="http://schemas.microsoft.com/office/drawing/2014/main" id="{EA3BAE04-C0BE-4380-82F1-CF5BA0819FC1}"/>
              </a:ext>
            </a:extLst>
          </p:cNvPr>
          <p:cNvGraphicFramePr>
            <a:graphicFrameLocks noGrp="1"/>
          </p:cNvGraphicFramePr>
          <p:nvPr>
            <p:extLst>
              <p:ext uri="{D42A27DB-BD31-4B8C-83A1-F6EECF244321}">
                <p14:modId xmlns:p14="http://schemas.microsoft.com/office/powerpoint/2010/main" val="2651074198"/>
              </p:ext>
            </p:extLst>
          </p:nvPr>
        </p:nvGraphicFramePr>
        <p:xfrm>
          <a:off x="93000" y="1368131"/>
          <a:ext cx="9742790" cy="5363345"/>
        </p:xfrm>
        <a:graphic>
          <a:graphicData uri="http://schemas.openxmlformats.org/drawingml/2006/table">
            <a:tbl>
              <a:tblPr firstRow="1" bandRow="1">
                <a:tableStyleId>{5C22544A-7EE6-4342-B048-85BDC9FD1C3A}</a:tableStyleId>
              </a:tblPr>
              <a:tblGrid>
                <a:gridCol w="1043576">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gridCol w="2808312">
                  <a:extLst>
                    <a:ext uri="{9D8B030D-6E8A-4147-A177-3AD203B41FA5}">
                      <a16:colId xmlns:a16="http://schemas.microsoft.com/office/drawing/2014/main" val="20002"/>
                    </a:ext>
                  </a:extLst>
                </a:gridCol>
                <a:gridCol w="2866566">
                  <a:extLst>
                    <a:ext uri="{9D8B030D-6E8A-4147-A177-3AD203B41FA5}">
                      <a16:colId xmlns:a16="http://schemas.microsoft.com/office/drawing/2014/main" val="20003"/>
                    </a:ext>
                  </a:extLst>
                </a:gridCol>
              </a:tblGrid>
              <a:tr h="404685">
                <a:tc>
                  <a:txBody>
                    <a:bodyPr/>
                    <a:lstStyle/>
                    <a:p>
                      <a:pPr algn="ctr"/>
                      <a:r>
                        <a:rPr kumimoji="1" lang="ja-JP" altLang="en-US" sz="1600" dirty="0">
                          <a:solidFill>
                            <a:schemeClr val="tx1"/>
                          </a:solidFill>
                        </a:rPr>
                        <a:t>土砂災害の種類</a:t>
                      </a:r>
                    </a:p>
                  </a:txBody>
                  <a:tcPr marL="91433" marR="91433" marT="45710" marB="45710"/>
                </a:tc>
                <a:tc>
                  <a:txBody>
                    <a:bodyPr/>
                    <a:lstStyle/>
                    <a:p>
                      <a:pPr algn="ctr"/>
                      <a:r>
                        <a:rPr kumimoji="1" lang="ja-JP" altLang="en-US" sz="1800" dirty="0">
                          <a:solidFill>
                            <a:schemeClr val="tx1"/>
                          </a:solidFill>
                        </a:rPr>
                        <a:t>がけ崩れ</a:t>
                      </a:r>
                      <a:endParaRPr kumimoji="1" lang="en-US" altLang="ja-JP" sz="1800" dirty="0">
                        <a:solidFill>
                          <a:schemeClr val="tx1"/>
                        </a:solidFill>
                      </a:endParaRPr>
                    </a:p>
                    <a:p>
                      <a:pPr algn="ctr"/>
                      <a:r>
                        <a:rPr kumimoji="1" lang="ja-JP" altLang="en-US" sz="1800" dirty="0">
                          <a:solidFill>
                            <a:schemeClr val="tx1"/>
                          </a:solidFill>
                        </a:rPr>
                        <a:t>（急傾斜地の崩壊）</a:t>
                      </a:r>
                    </a:p>
                  </a:txBody>
                  <a:tcPr marL="91433" marR="91433" marT="45710" marB="45710"/>
                </a:tc>
                <a:tc>
                  <a:txBody>
                    <a:bodyPr/>
                    <a:lstStyle/>
                    <a:p>
                      <a:pPr algn="ctr"/>
                      <a:r>
                        <a:rPr kumimoji="1" lang="ja-JP" altLang="en-US" sz="1800" dirty="0">
                          <a:solidFill>
                            <a:schemeClr val="tx1"/>
                          </a:solidFill>
                        </a:rPr>
                        <a:t>土石流</a:t>
                      </a:r>
                    </a:p>
                  </a:txBody>
                  <a:tcPr marL="91433" marR="91433" marT="45710" marB="45710"/>
                </a:tc>
                <a:tc>
                  <a:txBody>
                    <a:bodyPr/>
                    <a:lstStyle/>
                    <a:p>
                      <a:pPr algn="ctr"/>
                      <a:r>
                        <a:rPr kumimoji="1" lang="ja-JP" altLang="en-US" sz="1800" dirty="0">
                          <a:solidFill>
                            <a:schemeClr val="tx1"/>
                          </a:solidFill>
                        </a:rPr>
                        <a:t>地すべり</a:t>
                      </a:r>
                    </a:p>
                  </a:txBody>
                  <a:tcPr marL="91433" marR="91433" marT="45710" marB="45710"/>
                </a:tc>
                <a:extLst>
                  <a:ext uri="{0D108BD9-81ED-4DB2-BD59-A6C34878D82A}">
                    <a16:rowId xmlns:a16="http://schemas.microsoft.com/office/drawing/2014/main" val="10000"/>
                  </a:ext>
                </a:extLst>
              </a:tr>
              <a:tr h="2284905">
                <a:tc>
                  <a:txBody>
                    <a:bodyPr/>
                    <a:lstStyle/>
                    <a:p>
                      <a:r>
                        <a:rPr kumimoji="1" lang="ja-JP" altLang="en-US" sz="1400" dirty="0"/>
                        <a:t>土砂災害の特徴</a:t>
                      </a:r>
                    </a:p>
                  </a:txBody>
                  <a:tcPr marL="91433" marR="91433" marT="45710" marB="45710"/>
                </a:tc>
                <a:tc>
                  <a:txBody>
                    <a:bodyPr/>
                    <a:lstStyle/>
                    <a:p>
                      <a:r>
                        <a:rPr kumimoji="1" lang="ja-JP" altLang="en-US" sz="1200" dirty="0"/>
                        <a:t>急な斜面の土砂が一瞬のうちに崩れる現象</a:t>
                      </a:r>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en-US" altLang="ja-JP" sz="1200" dirty="0"/>
                    </a:p>
                    <a:p>
                      <a:endParaRPr kumimoji="1" lang="ja-JP" altLang="en-US" sz="1200" dirty="0"/>
                    </a:p>
                  </a:txBody>
                  <a:tcPr marL="91433" marR="91433" marT="45710" marB="45710"/>
                </a:tc>
                <a:tc>
                  <a:txBody>
                    <a:bodyPr/>
                    <a:lstStyle/>
                    <a:p>
                      <a:r>
                        <a:rPr kumimoji="1" lang="ja-JP" altLang="en-US" sz="1200" dirty="0">
                          <a:solidFill>
                            <a:schemeClr val="dk1"/>
                          </a:solidFill>
                          <a:latin typeface="+mn-lt"/>
                          <a:ea typeface="+mn-ea"/>
                          <a:cs typeface="+mn-cs"/>
                        </a:rPr>
                        <a:t>大雨によって崩れた土砂が水と混じって、</a:t>
                      </a:r>
                      <a:endParaRPr kumimoji="1" lang="en-US" altLang="ja-JP" sz="1200" dirty="0">
                        <a:solidFill>
                          <a:schemeClr val="dk1"/>
                        </a:solidFill>
                        <a:latin typeface="+mn-lt"/>
                        <a:ea typeface="+mn-ea"/>
                        <a:cs typeface="+mn-cs"/>
                      </a:endParaRPr>
                    </a:p>
                    <a:p>
                      <a:r>
                        <a:rPr kumimoji="1" lang="ja-JP" altLang="en-US" sz="1200" dirty="0">
                          <a:solidFill>
                            <a:schemeClr val="dk1"/>
                          </a:solidFill>
                          <a:latin typeface="+mn-lt"/>
                          <a:ea typeface="+mn-ea"/>
                          <a:cs typeface="+mn-cs"/>
                        </a:rPr>
                        <a:t>ものすごい勢いで流れる現象</a:t>
                      </a:r>
                    </a:p>
                    <a:p>
                      <a:endParaRPr kumimoji="1" lang="ja-JP" altLang="en-US" sz="1200" dirty="0">
                        <a:solidFill>
                          <a:schemeClr val="dk1"/>
                        </a:solidFill>
                        <a:latin typeface="+mn-lt"/>
                        <a:ea typeface="+mn-ea"/>
                        <a:cs typeface="+mn-cs"/>
                      </a:endParaRPr>
                    </a:p>
                  </a:txBody>
                  <a:tcPr marL="91433" marR="91433" marT="45710" marB="45710"/>
                </a:tc>
                <a:tc>
                  <a:txBody>
                    <a:bodyPr/>
                    <a:lstStyle/>
                    <a:p>
                      <a:r>
                        <a:rPr kumimoji="1" lang="ja-JP" altLang="en-US" sz="1200" dirty="0"/>
                        <a:t>ゆるやかな傾きの斜面が広い範囲に</a:t>
                      </a:r>
                      <a:endParaRPr kumimoji="1" lang="en-US" altLang="ja-JP" sz="1200" dirty="0"/>
                    </a:p>
                    <a:p>
                      <a:r>
                        <a:rPr kumimoji="1" lang="ja-JP" altLang="en-US" sz="1200" dirty="0"/>
                        <a:t>わたってゆっくり落ちていく現象</a:t>
                      </a:r>
                    </a:p>
                    <a:p>
                      <a:endParaRPr kumimoji="1" lang="ja-JP" altLang="en-US" sz="1200" dirty="0"/>
                    </a:p>
                  </a:txBody>
                  <a:tcPr marL="91433" marR="91433" marT="45710" marB="45710"/>
                </a:tc>
                <a:extLst>
                  <a:ext uri="{0D108BD9-81ED-4DB2-BD59-A6C34878D82A}">
                    <a16:rowId xmlns:a16="http://schemas.microsoft.com/office/drawing/2014/main" val="10001"/>
                  </a:ext>
                </a:extLst>
              </a:tr>
              <a:tr h="2148873">
                <a:tc>
                  <a:txBody>
                    <a:bodyPr/>
                    <a:lstStyle/>
                    <a:p>
                      <a:r>
                        <a:rPr kumimoji="1" lang="ja-JP" altLang="en-US" sz="1400" dirty="0">
                          <a:solidFill>
                            <a:schemeClr val="dk1"/>
                          </a:solidFill>
                          <a:latin typeface="+mn-ea"/>
                          <a:ea typeface="+mn-ea"/>
                          <a:cs typeface="+mn-cs"/>
                        </a:rPr>
                        <a:t>災害写真</a:t>
                      </a:r>
                      <a:endParaRPr kumimoji="1" lang="en-US" altLang="ja-JP"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zh-TW" altLang="en-US" sz="1400" dirty="0">
                        <a:solidFill>
                          <a:schemeClr val="dk1"/>
                        </a:solidFill>
                        <a:latin typeface="+mn-ea"/>
                        <a:ea typeface="+mn-ea"/>
                        <a:cs typeface="+mn-cs"/>
                      </a:endParaRPr>
                    </a:p>
                  </a:txBody>
                  <a:tcPr marL="91433" marR="91433" marT="45710" marB="45710"/>
                </a:tc>
                <a:tc>
                  <a:txBody>
                    <a:bodyPr/>
                    <a:lstStyle/>
                    <a:p>
                      <a:r>
                        <a:rPr kumimoji="1" lang="zh-TW" altLang="en-US" sz="1100" dirty="0">
                          <a:solidFill>
                            <a:schemeClr val="dk1"/>
                          </a:solidFill>
                          <a:latin typeface="+mn-ea"/>
                          <a:ea typeface="+mn-ea"/>
                          <a:cs typeface="+mn-cs"/>
                        </a:rPr>
                        <a:t>令和元年</a:t>
                      </a:r>
                      <a:r>
                        <a:rPr kumimoji="1" lang="en-US" altLang="zh-TW" sz="1100" dirty="0">
                          <a:solidFill>
                            <a:schemeClr val="dk1"/>
                          </a:solidFill>
                          <a:latin typeface="+mn-ea"/>
                          <a:ea typeface="+mn-ea"/>
                          <a:cs typeface="+mn-cs"/>
                        </a:rPr>
                        <a:t>10</a:t>
                      </a:r>
                      <a:r>
                        <a:rPr kumimoji="1" lang="zh-TW" altLang="en-US" sz="1100" dirty="0">
                          <a:solidFill>
                            <a:schemeClr val="dk1"/>
                          </a:solidFill>
                          <a:latin typeface="+mn-ea"/>
                          <a:ea typeface="+mn-ea"/>
                          <a:cs typeface="+mn-cs"/>
                        </a:rPr>
                        <a:t>月千葉県</a:t>
                      </a:r>
                      <a:endParaRPr kumimoji="1" lang="en-US" altLang="zh-TW" sz="1100" dirty="0">
                        <a:solidFill>
                          <a:schemeClr val="dk1"/>
                        </a:solidFill>
                        <a:latin typeface="+mn-ea"/>
                        <a:ea typeface="+mn-ea"/>
                        <a:cs typeface="+mn-cs"/>
                      </a:endParaRPr>
                    </a:p>
                    <a:p>
                      <a:endParaRPr kumimoji="1" lang="en-US" altLang="zh-TW" sz="1100" dirty="0">
                        <a:solidFill>
                          <a:schemeClr val="dk1"/>
                        </a:solidFill>
                        <a:latin typeface="+mn-ea"/>
                        <a:ea typeface="+mn-ea"/>
                        <a:cs typeface="+mn-cs"/>
                      </a:endParaRPr>
                    </a:p>
                    <a:p>
                      <a:endParaRPr kumimoji="1" lang="en-US" altLang="zh-TW" sz="1100" dirty="0">
                        <a:solidFill>
                          <a:schemeClr val="dk1"/>
                        </a:solidFill>
                        <a:latin typeface="+mn-ea"/>
                        <a:ea typeface="+mn-ea"/>
                        <a:cs typeface="+mn-cs"/>
                      </a:endParaRPr>
                    </a:p>
                    <a:p>
                      <a:endParaRPr kumimoji="1" lang="en-US" altLang="zh-TW" sz="1100" dirty="0">
                        <a:solidFill>
                          <a:schemeClr val="dk1"/>
                        </a:solidFill>
                        <a:latin typeface="+mn-ea"/>
                        <a:ea typeface="+mn-ea"/>
                        <a:cs typeface="+mn-cs"/>
                      </a:endParaRPr>
                    </a:p>
                    <a:p>
                      <a:endParaRPr kumimoji="1" lang="en-US" altLang="zh-TW" sz="1100" dirty="0">
                        <a:solidFill>
                          <a:schemeClr val="dk1"/>
                        </a:solidFill>
                        <a:latin typeface="+mn-ea"/>
                        <a:ea typeface="+mn-ea"/>
                        <a:cs typeface="+mn-cs"/>
                      </a:endParaRPr>
                    </a:p>
                    <a:p>
                      <a:endParaRPr kumimoji="1" lang="en-US" altLang="zh-TW" sz="1100" dirty="0">
                        <a:solidFill>
                          <a:schemeClr val="dk1"/>
                        </a:solidFill>
                        <a:latin typeface="+mn-ea"/>
                        <a:ea typeface="+mn-ea"/>
                        <a:cs typeface="+mn-cs"/>
                      </a:endParaRPr>
                    </a:p>
                    <a:p>
                      <a:endParaRPr kumimoji="1" lang="en-US" altLang="zh-TW" sz="1100" dirty="0">
                        <a:solidFill>
                          <a:schemeClr val="dk1"/>
                        </a:solidFill>
                        <a:latin typeface="+mn-ea"/>
                        <a:ea typeface="+mn-ea"/>
                        <a:cs typeface="+mn-cs"/>
                      </a:endParaRPr>
                    </a:p>
                    <a:p>
                      <a:endParaRPr kumimoji="1" lang="en-US" altLang="zh-TW" sz="1100" dirty="0">
                        <a:solidFill>
                          <a:schemeClr val="dk1"/>
                        </a:solidFill>
                        <a:latin typeface="+mn-ea"/>
                        <a:ea typeface="+mn-ea"/>
                        <a:cs typeface="+mn-cs"/>
                      </a:endParaRPr>
                    </a:p>
                    <a:p>
                      <a:endParaRPr kumimoji="1" lang="zh-TW" altLang="en-US" sz="1100" dirty="0">
                        <a:solidFill>
                          <a:schemeClr val="dk1"/>
                        </a:solidFill>
                        <a:latin typeface="+mn-ea"/>
                        <a:ea typeface="+mn-ea"/>
                        <a:cs typeface="+mn-cs"/>
                      </a:endParaRPr>
                    </a:p>
                  </a:txBody>
                  <a:tcPr marL="91433" marR="91433" marT="45710" marB="45710"/>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kumimoji="1" lang="ja-JP" altLang="en-US" sz="1100" dirty="0">
                          <a:solidFill>
                            <a:schemeClr val="dk1"/>
                          </a:solidFill>
                          <a:latin typeface="+mn-ea"/>
                          <a:ea typeface="+mn-ea"/>
                          <a:cs typeface="+mn-cs"/>
                        </a:rPr>
                        <a:t>平成</a:t>
                      </a:r>
                      <a:r>
                        <a:rPr kumimoji="1" lang="en-US" altLang="ja-JP" sz="1100" dirty="0">
                          <a:solidFill>
                            <a:schemeClr val="dk1"/>
                          </a:solidFill>
                          <a:latin typeface="+mn-ea"/>
                          <a:ea typeface="+mn-ea"/>
                          <a:cs typeface="+mn-cs"/>
                        </a:rPr>
                        <a:t>30</a:t>
                      </a:r>
                      <a:r>
                        <a:rPr kumimoji="1" lang="ja-JP" altLang="en-US" sz="1100" dirty="0">
                          <a:solidFill>
                            <a:schemeClr val="dk1"/>
                          </a:solidFill>
                          <a:latin typeface="+mn-ea"/>
                          <a:ea typeface="+mn-ea"/>
                          <a:cs typeface="+mn-cs"/>
                        </a:rPr>
                        <a:t>年</a:t>
                      </a:r>
                      <a:r>
                        <a:rPr kumimoji="1" lang="en-US" altLang="ja-JP" sz="1100" dirty="0">
                          <a:solidFill>
                            <a:schemeClr val="dk1"/>
                          </a:solidFill>
                          <a:latin typeface="+mn-ea"/>
                          <a:ea typeface="+mn-ea"/>
                          <a:cs typeface="+mn-cs"/>
                        </a:rPr>
                        <a:t>7</a:t>
                      </a:r>
                      <a:r>
                        <a:rPr kumimoji="1" lang="ja-JP" altLang="en-US" sz="1100" dirty="0">
                          <a:solidFill>
                            <a:schemeClr val="dk1"/>
                          </a:solidFill>
                          <a:latin typeface="+mn-ea"/>
                          <a:ea typeface="+mn-ea"/>
                          <a:cs typeface="+mn-cs"/>
                        </a:rPr>
                        <a:t>月広島県</a:t>
                      </a:r>
                    </a:p>
                  </a:txBody>
                  <a:tcPr marL="91433" marR="91433" marT="45710" marB="45710"/>
                </a:tc>
                <a:tc>
                  <a:txBody>
                    <a:bodyPr/>
                    <a:lstStyle/>
                    <a:p>
                      <a:r>
                        <a:rPr kumimoji="1" lang="ja-JP" altLang="en-US" sz="1100" dirty="0">
                          <a:solidFill>
                            <a:schemeClr val="dk1"/>
                          </a:solidFill>
                          <a:latin typeface="+mn-ea"/>
                          <a:ea typeface="+mn-ea"/>
                          <a:cs typeface="+mn-cs"/>
                        </a:rPr>
                        <a:t>令和</a:t>
                      </a:r>
                      <a:r>
                        <a:rPr kumimoji="1" lang="en-US" altLang="ja-JP" sz="1100" dirty="0">
                          <a:solidFill>
                            <a:schemeClr val="dk1"/>
                          </a:solidFill>
                          <a:latin typeface="+mn-ea"/>
                          <a:ea typeface="+mn-ea"/>
                          <a:cs typeface="+mn-cs"/>
                        </a:rPr>
                        <a:t>3</a:t>
                      </a:r>
                      <a:r>
                        <a:rPr kumimoji="1" lang="ja-JP" altLang="en-US" sz="1100" dirty="0">
                          <a:solidFill>
                            <a:schemeClr val="dk1"/>
                          </a:solidFill>
                          <a:latin typeface="+mn-ea"/>
                          <a:ea typeface="+mn-ea"/>
                          <a:cs typeface="+mn-cs"/>
                        </a:rPr>
                        <a:t>年</a:t>
                      </a:r>
                      <a:r>
                        <a:rPr kumimoji="1" lang="en-US" altLang="ja-JP" sz="1100" dirty="0">
                          <a:solidFill>
                            <a:schemeClr val="dk1"/>
                          </a:solidFill>
                          <a:latin typeface="+mn-ea"/>
                          <a:ea typeface="+mn-ea"/>
                          <a:cs typeface="+mn-cs"/>
                        </a:rPr>
                        <a:t>7</a:t>
                      </a:r>
                      <a:r>
                        <a:rPr kumimoji="1" lang="ja-JP" altLang="en-US" sz="1100" dirty="0">
                          <a:solidFill>
                            <a:schemeClr val="dk1"/>
                          </a:solidFill>
                          <a:latin typeface="+mn-ea"/>
                          <a:ea typeface="+mn-ea"/>
                          <a:cs typeface="+mn-cs"/>
                        </a:rPr>
                        <a:t>月長野県</a:t>
                      </a:r>
                    </a:p>
                  </a:txBody>
                  <a:tcPr marL="91433" marR="91433" marT="45710" marB="45710"/>
                </a:tc>
                <a:extLst>
                  <a:ext uri="{0D108BD9-81ED-4DB2-BD59-A6C34878D82A}">
                    <a16:rowId xmlns:a16="http://schemas.microsoft.com/office/drawing/2014/main" val="10002"/>
                  </a:ext>
                </a:extLst>
              </a:tr>
            </a:tbl>
          </a:graphicData>
        </a:graphic>
      </p:graphicFrame>
      <p:pic>
        <p:nvPicPr>
          <p:cNvPr id="52250" name="図 8">
            <a:extLst>
              <a:ext uri="{FF2B5EF4-FFF2-40B4-BE49-F238E27FC236}">
                <a16:creationId xmlns:a16="http://schemas.microsoft.com/office/drawing/2014/main" id="{1BAD5C9D-63DE-488B-B669-51D271FF7C18}"/>
              </a:ext>
            </a:extLst>
          </p:cNvPr>
          <p:cNvPicPr>
            <a:picLocks noChangeAspect="1"/>
          </p:cNvPicPr>
          <p:nvPr/>
        </p:nvPicPr>
        <p:blipFill>
          <a:blip r:embed="rId3" cstate="print">
            <a:extLst>
              <a:ext uri="{28A0092B-C50C-407E-A947-70E740481C1C}">
                <a14:useLocalDpi xmlns:a14="http://schemas.microsoft.com/office/drawing/2010/main" val="0"/>
              </a:ext>
            </a:extLst>
          </a:blip>
          <a:srcRect l="4930"/>
          <a:stretch>
            <a:fillRect/>
          </a:stretch>
        </p:blipFill>
        <p:spPr bwMode="auto">
          <a:xfrm>
            <a:off x="1280592" y="4603586"/>
            <a:ext cx="2665935" cy="198139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51" name="図 35">
            <a:extLst>
              <a:ext uri="{FF2B5EF4-FFF2-40B4-BE49-F238E27FC236}">
                <a16:creationId xmlns:a16="http://schemas.microsoft.com/office/drawing/2014/main" id="{EA49D13E-EAA2-499A-B9DE-38BEFEBFDA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8944" y="4603586"/>
            <a:ext cx="2664296" cy="198139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52" name="図 13">
            <a:extLst>
              <a:ext uri="{FF2B5EF4-FFF2-40B4-BE49-F238E27FC236}">
                <a16:creationId xmlns:a16="http://schemas.microsoft.com/office/drawing/2014/main" id="{69CA159B-CA54-464D-B754-6EFA44C6A6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13239" y="4603586"/>
            <a:ext cx="2635221" cy="198139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53" name="Picture 2" descr="土石流イメージ">
            <a:extLst>
              <a:ext uri="{FF2B5EF4-FFF2-40B4-BE49-F238E27FC236}">
                <a16:creationId xmlns:a16="http://schemas.microsoft.com/office/drawing/2014/main" id="{488C86BD-8999-4BB4-87E6-766344843301}"/>
              </a:ext>
            </a:extLst>
          </p:cNvPr>
          <p:cNvPicPr>
            <a:picLocks noChangeAspect="1" noChangeArrowheads="1"/>
          </p:cNvPicPr>
          <p:nvPr/>
        </p:nvPicPr>
        <p:blipFill>
          <a:blip r:embed="rId6">
            <a:clrChange>
              <a:clrFrom>
                <a:srgbClr val="F5EEE2"/>
              </a:clrFrom>
              <a:clrTo>
                <a:srgbClr val="F5EEE2">
                  <a:alpha val="0"/>
                </a:srgbClr>
              </a:clrTo>
            </a:clrChange>
            <a:extLst>
              <a:ext uri="{28A0092B-C50C-407E-A947-70E740481C1C}">
                <a14:useLocalDpi xmlns:a14="http://schemas.microsoft.com/office/drawing/2010/main" val="0"/>
              </a:ext>
            </a:extLst>
          </a:blip>
          <a:srcRect/>
          <a:stretch>
            <a:fillRect/>
          </a:stretch>
        </p:blipFill>
        <p:spPr bwMode="auto">
          <a:xfrm>
            <a:off x="4677599" y="2410769"/>
            <a:ext cx="1550420" cy="186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4" name="Picture 6" descr="がけ崩れ">
            <a:extLst>
              <a:ext uri="{FF2B5EF4-FFF2-40B4-BE49-F238E27FC236}">
                <a16:creationId xmlns:a16="http://schemas.microsoft.com/office/drawing/2014/main" id="{D79A8A2F-3594-4503-8476-D09DD7639C7F}"/>
              </a:ext>
            </a:extLst>
          </p:cNvPr>
          <p:cNvPicPr>
            <a:picLocks noChangeAspect="1" noChangeArrowheads="1"/>
          </p:cNvPicPr>
          <p:nvPr/>
        </p:nvPicPr>
        <p:blipFill>
          <a:blip r:embed="rId7">
            <a:clrChange>
              <a:clrFrom>
                <a:srgbClr val="F3EEE3"/>
              </a:clrFrom>
              <a:clrTo>
                <a:srgbClr val="F3EEE3">
                  <a:alpha val="0"/>
                </a:srgbClr>
              </a:clrTo>
            </a:clrChange>
            <a:extLst>
              <a:ext uri="{28A0092B-C50C-407E-A947-70E740481C1C}">
                <a14:useLocalDpi xmlns:a14="http://schemas.microsoft.com/office/drawing/2010/main" val="0"/>
              </a:ext>
            </a:extLst>
          </a:blip>
          <a:srcRect/>
          <a:stretch>
            <a:fillRect/>
          </a:stretch>
        </p:blipFill>
        <p:spPr bwMode="auto">
          <a:xfrm>
            <a:off x="1712640" y="2250730"/>
            <a:ext cx="1656184" cy="2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5" name="Picture 3">
            <a:extLst>
              <a:ext uri="{FF2B5EF4-FFF2-40B4-BE49-F238E27FC236}">
                <a16:creationId xmlns:a16="http://schemas.microsoft.com/office/drawing/2014/main" id="{1FDF0125-9B69-4884-8E9D-90F634FF4AD9}"/>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l="3807" t="3209" r="5496" b="5341"/>
          <a:stretch>
            <a:fillRect/>
          </a:stretch>
        </p:blipFill>
        <p:spPr bwMode="auto">
          <a:xfrm>
            <a:off x="7528699" y="2471339"/>
            <a:ext cx="1790402" cy="17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a:extLst>
              <a:ext uri="{FF2B5EF4-FFF2-40B4-BE49-F238E27FC236}">
                <a16:creationId xmlns:a16="http://schemas.microsoft.com/office/drawing/2014/main" id="{B2B92832-434B-4D08-98D2-E84ACF72CE25}"/>
              </a:ext>
            </a:extLst>
          </p:cNvPr>
          <p:cNvSpPr/>
          <p:nvPr/>
        </p:nvSpPr>
        <p:spPr bwMode="auto">
          <a:xfrm>
            <a:off x="78027" y="777705"/>
            <a:ext cx="9728953" cy="468669"/>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土砂災害には、がけ崩れ、土石流、地すべりの</a:t>
            </a:r>
            <a:r>
              <a:rPr kumimoji="1" lang="en-US" altLang="ja-JP" sz="2000" kern="0" dirty="0">
                <a:latin typeface="メイリオ" panose="020B0604030504040204" pitchFamily="50" charset="-128"/>
                <a:ea typeface="メイリオ" panose="020B0604030504040204" pitchFamily="50" charset="-128"/>
              </a:rPr>
              <a:t>3</a:t>
            </a:r>
            <a:r>
              <a:rPr kumimoji="1" lang="ja-JP" altLang="en-US" sz="2000" kern="0" dirty="0">
                <a:latin typeface="メイリオ" panose="020B0604030504040204" pitchFamily="50" charset="-128"/>
                <a:ea typeface="メイリオ" panose="020B0604030504040204" pitchFamily="50" charset="-128"/>
              </a:rPr>
              <a:t>つの種類があります。</a:t>
            </a:r>
            <a:endParaRPr kumimoji="1" lang="en-US" altLang="ja-JP" sz="2000" kern="0" dirty="0">
              <a:latin typeface="メイリオ" panose="020B0604030504040204" pitchFamily="50" charset="-128"/>
              <a:ea typeface="メイリオ" panose="020B0604030504040204" pitchFamily="50" charset="-128"/>
            </a:endParaRPr>
          </a:p>
        </p:txBody>
      </p:sp>
      <p:sp>
        <p:nvSpPr>
          <p:cNvPr id="13" name="角丸四角形 7">
            <a:extLst>
              <a:ext uri="{FF2B5EF4-FFF2-40B4-BE49-F238E27FC236}">
                <a16:creationId xmlns:a16="http://schemas.microsoft.com/office/drawing/2014/main" id="{ED314BB2-A98B-43E6-8FE3-AAC6E5DF47F0}"/>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災害の種類</a:t>
            </a:r>
            <a:endParaRPr kumimoji="1" lang="en-US" altLang="ja-JP" sz="2800" b="1" dirty="0">
              <a:solidFill>
                <a:prstClr val="white"/>
              </a:solidFill>
              <a:latin typeface="Calibri"/>
              <a:ea typeface="メイリオ" panose="020B0604030504040204" pitchFamily="50" charset="-128"/>
            </a:endParaRPr>
          </a:p>
          <a:p>
            <a:pPr algn="ctr">
              <a:defRPr/>
            </a:pPr>
            <a:r>
              <a:rPr kumimoji="1" lang="en-US" altLang="ja-JP" sz="1400" b="1" dirty="0">
                <a:solidFill>
                  <a:prstClr val="white"/>
                </a:solidFill>
                <a:latin typeface="Calibri"/>
                <a:ea typeface="メイリオ" panose="020B0604030504040204" pitchFamily="50" charset="-128"/>
              </a:rPr>
              <a:t>【</a:t>
            </a:r>
            <a:r>
              <a:rPr kumimoji="1" lang="ja-JP" altLang="en-US" sz="1400" b="1" dirty="0">
                <a:solidFill>
                  <a:prstClr val="white"/>
                </a:solidFill>
                <a:latin typeface="Calibri"/>
                <a:ea typeface="メイリオ" panose="020B0604030504040204" pitchFamily="50" charset="-128"/>
              </a:rPr>
              <a:t>土砂災害</a:t>
            </a:r>
            <a:r>
              <a:rPr kumimoji="1" lang="en-US" altLang="ja-JP" sz="1400" b="1" dirty="0">
                <a:solidFill>
                  <a:prstClr val="white"/>
                </a:solidFill>
                <a:latin typeface="Calibri"/>
                <a:ea typeface="メイリオ" panose="020B0604030504040204" pitchFamily="50" charset="-128"/>
              </a:rPr>
              <a:t>】</a:t>
            </a:r>
            <a:endParaRPr kumimoji="1" lang="en-US" altLang="ja-JP" sz="2800" b="1" dirty="0">
              <a:solidFill>
                <a:prstClr val="white"/>
              </a:solidFill>
              <a:latin typeface="Calibri"/>
              <a:ea typeface="メイリオ" panose="020B0604030504040204" pitchFamily="50" charset="-128"/>
            </a:endParaRPr>
          </a:p>
        </p:txBody>
      </p:sp>
      <p:sp>
        <p:nvSpPr>
          <p:cNvPr id="2" name="スライド番号プレースホルダー 1"/>
          <p:cNvSpPr>
            <a:spLocks noGrp="1"/>
          </p:cNvSpPr>
          <p:nvPr>
            <p:ph type="sldNum" sz="quarter" idx="12"/>
          </p:nvPr>
        </p:nvSpPr>
        <p:spPr>
          <a:xfrm>
            <a:off x="7593012" y="6535530"/>
            <a:ext cx="2312988" cy="476250"/>
          </a:xfrm>
        </p:spPr>
        <p:txBody>
          <a:bodyPr/>
          <a:lstStyle/>
          <a:p>
            <a:pPr>
              <a:defRPr/>
            </a:pPr>
            <a:fld id="{5B6056FD-481E-402F-BECC-1CED467BA55C}" type="slidenum">
              <a:rPr lang="en-US" altLang="ja-JP" smtClean="0"/>
              <a:pPr>
                <a:defRPr/>
              </a:pPr>
              <a:t>10</a:t>
            </a:fld>
            <a:endParaRPr lang="en-US" altLang="ja-JP"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正方形/長方形 85">
            <a:extLst>
              <a:ext uri="{FF2B5EF4-FFF2-40B4-BE49-F238E27FC236}">
                <a16:creationId xmlns:a16="http://schemas.microsoft.com/office/drawing/2014/main" id="{473A06A9-5EA7-4A56-A356-A024B64F1647}"/>
              </a:ext>
            </a:extLst>
          </p:cNvPr>
          <p:cNvSpPr/>
          <p:nvPr/>
        </p:nvSpPr>
        <p:spPr bwMode="auto">
          <a:xfrm>
            <a:off x="72008" y="783847"/>
            <a:ext cx="9740992" cy="1649907"/>
          </a:xfrm>
          <a:prstGeom prst="rect">
            <a:avLst/>
          </a:prstGeom>
          <a:solidFill>
            <a:srgbClr val="FFFFFF"/>
          </a:solidFill>
          <a:ln w="9525" algn="ctr">
            <a:solidFill>
              <a:srgbClr val="000000"/>
            </a:solidFill>
            <a:round/>
            <a:headEnd/>
            <a:tailEnd/>
          </a:ln>
        </p:spPr>
        <p:txBody>
          <a:bodyPr anchor="ctr"/>
          <a:lstStyle/>
          <a:p>
            <a:pPr marL="358775" marR="0" lvl="0" indent="-358775" algn="l" defTabSz="1277938" rtl="0" eaLnBrk="1" fontAlgn="base" latinLnBrk="0" hangingPunct="1">
              <a:spcBef>
                <a:spcPts val="0"/>
              </a:spcBef>
              <a:spcAft>
                <a:spcPts val="0"/>
              </a:spcAft>
              <a:buClrTx/>
              <a:buSzTx/>
              <a:buFont typeface="Wingdings" panose="05000000000000000000" pitchFamily="2" charset="2"/>
              <a:buChar char="¡"/>
              <a:tabLst/>
              <a:defRPr/>
            </a:pPr>
            <a:r>
              <a:rPr kumimoji="1" lang="ja-JP" altLang="en-US"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Arial"/>
              </a:rPr>
              <a:t>災害リスクは、ハザードマップで確認しましょう。</a:t>
            </a:r>
            <a:endParaRPr kumimoji="1" lang="en-US" altLang="ja-JP"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Arial"/>
            </a:endParaRPr>
          </a:p>
          <a:p>
            <a:pPr marL="358775" marR="0" lvl="0" indent="-358775" algn="l" defTabSz="1277938" rtl="0" eaLnBrk="1" fontAlgn="base" latinLnBrk="0" hangingPunct="1">
              <a:spcBef>
                <a:spcPts val="0"/>
              </a:spcBef>
              <a:spcAft>
                <a:spcPts val="0"/>
              </a:spcAft>
              <a:buClrTx/>
              <a:buSzTx/>
              <a:buFont typeface="Wingdings" panose="05000000000000000000" pitchFamily="2" charset="2"/>
              <a:buChar char="¡"/>
              <a:tabLst/>
              <a:defRPr/>
            </a:pPr>
            <a:r>
              <a:rPr kumimoji="1" lang="ja-JP" altLang="en-US"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Arial"/>
              </a:rPr>
              <a:t>ハザードマップは、</a:t>
            </a:r>
            <a:r>
              <a:rPr kumimoji="1" lang="ja-JP" altLang="en-US" sz="2000" b="0" i="0" u="none" strike="noStrike" kern="0" cap="none" spc="0" normalizeH="0" baseline="0" noProof="0" dirty="0" smtClean="0">
                <a:ln>
                  <a:noFill/>
                </a:ln>
                <a:effectLst/>
                <a:uLnTx/>
                <a:uFillTx/>
                <a:latin typeface="メイリオ" panose="020B0604030504040204" pitchFamily="50" charset="-128"/>
                <a:ea typeface="メイリオ" panose="020B0604030504040204" pitchFamily="50" charset="-128"/>
                <a:cs typeface="Arial"/>
              </a:rPr>
              <a:t>市町村が配付しています。</a:t>
            </a:r>
            <a:r>
              <a:rPr kumimoji="1" lang="ja-JP" altLang="en-US"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Arial"/>
              </a:rPr>
              <a:t>市町村の</a:t>
            </a:r>
            <a:r>
              <a:rPr kumimoji="1" lang="ja-JP" altLang="en-US" sz="2000" b="0" i="0" u="none" strike="noStrike" kern="0" cap="none" spc="0" normalizeH="0" baseline="0" noProof="0" dirty="0" smtClean="0">
                <a:ln>
                  <a:noFill/>
                </a:ln>
                <a:effectLst/>
                <a:uLnTx/>
                <a:uFillTx/>
                <a:latin typeface="メイリオ" panose="020B0604030504040204" pitchFamily="50" charset="-128"/>
                <a:ea typeface="メイリオ" panose="020B0604030504040204" pitchFamily="50" charset="-128"/>
                <a:cs typeface="Arial"/>
              </a:rPr>
              <a:t>ウェブサイトでも</a:t>
            </a:r>
            <a:r>
              <a:rPr kumimoji="1" lang="ja-JP" altLang="en-US"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Arial"/>
              </a:rPr>
              <a:t>確認できます。</a:t>
            </a:r>
            <a:endParaRPr kumimoji="1" lang="en-US" altLang="ja-JP" sz="20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Arial"/>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国土交通省のハザードマップポータルサイトから「わがまちハザードマップ」や「かさねるハザードマップ」でも確認できます。</a:t>
            </a:r>
            <a:endParaRPr kumimoji="1" lang="en-US" altLang="ja-JP" sz="2000" kern="0" dirty="0">
              <a:latin typeface="メイリオ" panose="020B0604030504040204" pitchFamily="50" charset="-128"/>
              <a:ea typeface="メイリオ" panose="020B0604030504040204" pitchFamily="50" charset="-128"/>
            </a:endParaRPr>
          </a:p>
        </p:txBody>
      </p:sp>
      <p:sp>
        <p:nvSpPr>
          <p:cNvPr id="23" name="角丸四角形 22">
            <a:extLst>
              <a:ext uri="{FF2B5EF4-FFF2-40B4-BE49-F238E27FC236}">
                <a16:creationId xmlns:a16="http://schemas.microsoft.com/office/drawing/2014/main" id="{327231DE-109F-4901-BA20-6A7048BB76B4}"/>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schemeClr val="bg1"/>
                </a:solidFill>
                <a:latin typeface="Calibri"/>
                <a:ea typeface="メイリオ" panose="020B0604030504040204" pitchFamily="50" charset="-128"/>
              </a:rPr>
              <a:t>災害リスクの把握</a:t>
            </a:r>
            <a:endParaRPr kumimoji="1" lang="en-US" altLang="ja-JP" sz="2800" b="1" dirty="0">
              <a:solidFill>
                <a:schemeClr val="bg1"/>
              </a:solidFill>
              <a:latin typeface="Calibri"/>
              <a:ea typeface="メイリオ" panose="020B0604030504040204" pitchFamily="50" charset="-128"/>
            </a:endParaRPr>
          </a:p>
          <a:p>
            <a:pPr algn="ctr">
              <a:defRPr/>
            </a:pPr>
            <a:r>
              <a:rPr kumimoji="1" lang="en-US" altLang="ja-JP" sz="1400" b="1" dirty="0">
                <a:solidFill>
                  <a:schemeClr val="bg1"/>
                </a:solidFill>
                <a:latin typeface="Calibri"/>
                <a:ea typeface="メイリオ" panose="020B0604030504040204" pitchFamily="50" charset="-128"/>
              </a:rPr>
              <a:t>【</a:t>
            </a:r>
            <a:r>
              <a:rPr kumimoji="1" lang="ja-JP" altLang="en-US" sz="1400" b="1" dirty="0">
                <a:solidFill>
                  <a:schemeClr val="bg1"/>
                </a:solidFill>
                <a:latin typeface="Calibri"/>
                <a:ea typeface="メイリオ" panose="020B0604030504040204" pitchFamily="50" charset="-128"/>
              </a:rPr>
              <a:t>ハザードマップの確認</a:t>
            </a:r>
            <a:r>
              <a:rPr kumimoji="1" lang="en-US" altLang="ja-JP" sz="1400" b="1" dirty="0">
                <a:solidFill>
                  <a:schemeClr val="bg1"/>
                </a:solidFill>
                <a:latin typeface="Calibri"/>
                <a:ea typeface="メイリオ" panose="020B0604030504040204" pitchFamily="50" charset="-128"/>
              </a:rPr>
              <a:t>】</a:t>
            </a:r>
          </a:p>
        </p:txBody>
      </p:sp>
      <p:sp>
        <p:nvSpPr>
          <p:cNvPr id="5" name="スライド番号プレースホルダー 4"/>
          <p:cNvSpPr>
            <a:spLocks noGrp="1"/>
          </p:cNvSpPr>
          <p:nvPr>
            <p:ph type="sldNum" sz="quarter" idx="12"/>
          </p:nvPr>
        </p:nvSpPr>
        <p:spPr/>
        <p:txBody>
          <a:bodyPr/>
          <a:lstStyle/>
          <a:p>
            <a:pPr>
              <a:defRPr/>
            </a:pPr>
            <a:fld id="{5B6056FD-481E-402F-BECC-1CED467BA55C}" type="slidenum">
              <a:rPr lang="en-US" altLang="ja-JP" smtClean="0"/>
              <a:pPr>
                <a:defRPr/>
              </a:pPr>
              <a:t>11</a:t>
            </a:fld>
            <a:endParaRPr lang="en-US" altLang="ja-JP"/>
          </a:p>
        </p:txBody>
      </p:sp>
      <p:pic>
        <p:nvPicPr>
          <p:cNvPr id="2" name="図 1"/>
          <p:cNvPicPr>
            <a:picLocks noChangeAspect="1"/>
          </p:cNvPicPr>
          <p:nvPr/>
        </p:nvPicPr>
        <p:blipFill>
          <a:blip r:embed="rId3"/>
          <a:stretch>
            <a:fillRect/>
          </a:stretch>
        </p:blipFill>
        <p:spPr>
          <a:xfrm>
            <a:off x="3188334" y="3771235"/>
            <a:ext cx="3187035" cy="2504523"/>
          </a:xfrm>
          <a:prstGeom prst="rect">
            <a:avLst/>
          </a:prstGeom>
        </p:spPr>
      </p:pic>
      <p:pic>
        <p:nvPicPr>
          <p:cNvPr id="85" name="図 84"/>
          <p:cNvPicPr>
            <a:picLocks noChangeAspect="1"/>
          </p:cNvPicPr>
          <p:nvPr/>
        </p:nvPicPr>
        <p:blipFill>
          <a:blip r:embed="rId4"/>
          <a:stretch>
            <a:fillRect/>
          </a:stretch>
        </p:blipFill>
        <p:spPr>
          <a:xfrm>
            <a:off x="3368824" y="3008706"/>
            <a:ext cx="2860452" cy="762529"/>
          </a:xfrm>
          <a:prstGeom prst="rect">
            <a:avLst/>
          </a:prstGeom>
        </p:spPr>
      </p:pic>
      <p:pic>
        <p:nvPicPr>
          <p:cNvPr id="87" name="図 86"/>
          <p:cNvPicPr>
            <a:picLocks noChangeAspect="1"/>
          </p:cNvPicPr>
          <p:nvPr/>
        </p:nvPicPr>
        <p:blipFill>
          <a:blip r:embed="rId5"/>
          <a:stretch>
            <a:fillRect/>
          </a:stretch>
        </p:blipFill>
        <p:spPr>
          <a:xfrm>
            <a:off x="663312" y="3955557"/>
            <a:ext cx="1845511" cy="1489954"/>
          </a:xfrm>
          <a:prstGeom prst="rect">
            <a:avLst/>
          </a:prstGeom>
        </p:spPr>
      </p:pic>
      <p:pic>
        <p:nvPicPr>
          <p:cNvPr id="3" name="図 2"/>
          <p:cNvPicPr>
            <a:picLocks noChangeAspect="1"/>
          </p:cNvPicPr>
          <p:nvPr/>
        </p:nvPicPr>
        <p:blipFill>
          <a:blip r:embed="rId6"/>
          <a:stretch>
            <a:fillRect/>
          </a:stretch>
        </p:blipFill>
        <p:spPr>
          <a:xfrm>
            <a:off x="6651728" y="3775316"/>
            <a:ext cx="3127001" cy="2482728"/>
          </a:xfrm>
          <a:prstGeom prst="rect">
            <a:avLst/>
          </a:prstGeom>
        </p:spPr>
      </p:pic>
      <p:pic>
        <p:nvPicPr>
          <p:cNvPr id="7" name="図 6"/>
          <p:cNvPicPr>
            <a:picLocks noChangeAspect="1"/>
          </p:cNvPicPr>
          <p:nvPr/>
        </p:nvPicPr>
        <p:blipFill>
          <a:blip r:embed="rId7"/>
          <a:stretch>
            <a:fillRect/>
          </a:stretch>
        </p:blipFill>
        <p:spPr>
          <a:xfrm>
            <a:off x="6825208" y="3018892"/>
            <a:ext cx="2836640" cy="752343"/>
          </a:xfrm>
          <a:prstGeom prst="rect">
            <a:avLst/>
          </a:prstGeom>
        </p:spPr>
      </p:pic>
      <p:pic>
        <p:nvPicPr>
          <p:cNvPr id="13" name="図 12"/>
          <p:cNvPicPr>
            <a:picLocks noChangeAspect="1"/>
          </p:cNvPicPr>
          <p:nvPr/>
        </p:nvPicPr>
        <p:blipFill>
          <a:blip r:embed="rId8"/>
          <a:stretch>
            <a:fillRect/>
          </a:stretch>
        </p:blipFill>
        <p:spPr>
          <a:xfrm>
            <a:off x="111409" y="3029885"/>
            <a:ext cx="2901948" cy="774259"/>
          </a:xfrm>
          <a:prstGeom prst="rect">
            <a:avLst/>
          </a:prstGeom>
        </p:spPr>
      </p:pic>
    </p:spTree>
    <p:extLst>
      <p:ext uri="{BB962C8B-B14F-4D97-AF65-F5344CB8AC3E}">
        <p14:creationId xmlns:p14="http://schemas.microsoft.com/office/powerpoint/2010/main" val="3239968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021F672-3EFD-4786-87DF-F8CAEE4A5DA8}"/>
              </a:ext>
            </a:extLst>
          </p:cNvPr>
          <p:cNvSpPr/>
          <p:nvPr/>
        </p:nvSpPr>
        <p:spPr bwMode="auto">
          <a:xfrm>
            <a:off x="71262" y="783847"/>
            <a:ext cx="9741738" cy="2200076"/>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市町村が公表している洪水ハザードマップ等には、想定される浸水深が示されています。この情報は、国や都道府県が公表している洪水浸水想定区域でも確認できます。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浸水深が</a:t>
            </a:r>
            <a:r>
              <a:rPr kumimoji="1" lang="en-US" altLang="ja-JP" sz="2000" b="1" u="sng" kern="0" dirty="0">
                <a:latin typeface="メイリオ" panose="020B0604030504040204" pitchFamily="50" charset="-128"/>
                <a:ea typeface="メイリオ" panose="020B0604030504040204" pitchFamily="50" charset="-128"/>
              </a:rPr>
              <a:t>0.5</a:t>
            </a:r>
            <a:r>
              <a:rPr kumimoji="1" lang="ja-JP" altLang="en-US" sz="2000" b="1" u="sng" kern="0" dirty="0">
                <a:latin typeface="メイリオ" panose="020B0604030504040204" pitchFamily="50" charset="-128"/>
                <a:ea typeface="メイリオ" panose="020B0604030504040204" pitchFamily="50" charset="-128"/>
              </a:rPr>
              <a:t>～</a:t>
            </a:r>
            <a:r>
              <a:rPr kumimoji="1" lang="en-US" altLang="ja-JP" sz="2000" b="1" u="sng" kern="0" dirty="0">
                <a:latin typeface="メイリオ" panose="020B0604030504040204" pitchFamily="50" charset="-128"/>
                <a:ea typeface="メイリオ" panose="020B0604030504040204" pitchFamily="50" charset="-128"/>
              </a:rPr>
              <a:t>3.0m</a:t>
            </a:r>
            <a:r>
              <a:rPr kumimoji="1" lang="ja-JP" altLang="en-US" sz="2000" b="1" u="sng" kern="0" dirty="0">
                <a:latin typeface="メイリオ" panose="020B0604030504040204" pitchFamily="50" charset="-128"/>
                <a:ea typeface="メイリオ" panose="020B0604030504040204" pitchFamily="50" charset="-128"/>
              </a:rPr>
              <a:t>未満の場合は、１階の居室が浸水</a:t>
            </a:r>
            <a:r>
              <a:rPr kumimoji="1" lang="ja-JP" altLang="en-US" sz="2000" kern="0" dirty="0">
                <a:latin typeface="メイリオ" panose="020B0604030504040204" pitchFamily="50" charset="-128"/>
                <a:ea typeface="メイリオ" panose="020B0604030504040204" pitchFamily="50" charset="-128"/>
              </a:rPr>
              <a:t>します。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浸水深が</a:t>
            </a:r>
            <a:r>
              <a:rPr kumimoji="1" lang="en-US" altLang="ja-JP" sz="2000" b="1" u="sng" kern="0" dirty="0">
                <a:latin typeface="メイリオ" panose="020B0604030504040204" pitchFamily="50" charset="-128"/>
                <a:ea typeface="メイリオ" panose="020B0604030504040204" pitchFamily="50" charset="-128"/>
              </a:rPr>
              <a:t>3.0</a:t>
            </a:r>
            <a:r>
              <a:rPr kumimoji="1" lang="ja-JP" altLang="en-US" sz="2000" b="1" u="sng" kern="0" dirty="0">
                <a:latin typeface="メイリオ" panose="020B0604030504040204" pitchFamily="50" charset="-128"/>
                <a:ea typeface="メイリオ" panose="020B0604030504040204" pitchFamily="50" charset="-128"/>
              </a:rPr>
              <a:t>～</a:t>
            </a:r>
            <a:r>
              <a:rPr kumimoji="1" lang="en-US" altLang="ja-JP" sz="2000" b="1" u="sng" kern="0" dirty="0">
                <a:latin typeface="メイリオ" panose="020B0604030504040204" pitchFamily="50" charset="-128"/>
                <a:ea typeface="メイリオ" panose="020B0604030504040204" pitchFamily="50" charset="-128"/>
              </a:rPr>
              <a:t>5.0m</a:t>
            </a:r>
            <a:r>
              <a:rPr kumimoji="1" lang="ja-JP" altLang="en-US" sz="2000" b="1" u="sng" kern="0" dirty="0">
                <a:latin typeface="メイリオ" panose="020B0604030504040204" pitchFamily="50" charset="-128"/>
                <a:ea typeface="メイリオ" panose="020B0604030504040204" pitchFamily="50" charset="-128"/>
              </a:rPr>
              <a:t>未満の場合は、２階の居室が浸水</a:t>
            </a:r>
            <a:r>
              <a:rPr kumimoji="1" lang="ja-JP" altLang="en-US" sz="2000" kern="0" dirty="0">
                <a:latin typeface="メイリオ" panose="020B0604030504040204" pitchFamily="50" charset="-128"/>
                <a:ea typeface="メイリオ" panose="020B0604030504040204" pitchFamily="50" charset="-128"/>
              </a:rPr>
              <a:t>することになります。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浸水しない避難スペースがない場合には、屋内安全確保は選択できません</a:t>
            </a:r>
            <a:r>
              <a:rPr kumimoji="1" lang="ja-JP" altLang="en-US" sz="2000" kern="0" dirty="0" smtClean="0">
                <a:latin typeface="メイリオ" panose="020B0604030504040204" pitchFamily="50" charset="-128"/>
                <a:ea typeface="メイリオ" panose="020B0604030504040204" pitchFamily="50" charset="-128"/>
              </a:rPr>
              <a:t>。</a:t>
            </a:r>
            <a:endParaRPr kumimoji="1" lang="en-US" altLang="ja-JP" sz="2000" kern="0" dirty="0" smtClean="0">
              <a:latin typeface="メイリオ" panose="020B0604030504040204" pitchFamily="50" charset="-128"/>
              <a:ea typeface="メイリオ" panose="020B0604030504040204" pitchFamily="50" charset="-128"/>
            </a:endParaRPr>
          </a:p>
          <a:p>
            <a:pPr defTabSz="1277938" eaLnBrk="1" hangingPunct="1">
              <a:spcBef>
                <a:spcPts val="0"/>
              </a:spcBef>
              <a:spcAft>
                <a:spcPts val="0"/>
              </a:spcAft>
              <a:defRPr/>
            </a:pPr>
            <a:r>
              <a:rPr kumimoji="1" lang="ja-JP" altLang="en-US" sz="1400" kern="0" dirty="0" smtClean="0">
                <a:latin typeface="メイリオ" panose="020B0604030504040204" pitchFamily="50" charset="-128"/>
                <a:ea typeface="メイリオ" panose="020B0604030504040204" pitchFamily="50" charset="-128"/>
              </a:rPr>
              <a:t>　　</a:t>
            </a:r>
            <a:r>
              <a:rPr kumimoji="1" lang="en-US" altLang="ja-JP" sz="1400" kern="0" dirty="0" smtClean="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避難には、施設内にとどまって安全を確保する</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屋内安全確保</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と施設外に移動する</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立退き避難</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があります</a:t>
            </a:r>
            <a:r>
              <a:rPr kumimoji="1" lang="ja-JP" altLang="en-US" sz="1400" kern="0" dirty="0" smtClean="0">
                <a:latin typeface="メイリオ" panose="020B0604030504040204" pitchFamily="50" charset="-128"/>
                <a:ea typeface="メイリオ" panose="020B0604030504040204" pitchFamily="50" charset="-128"/>
              </a:rPr>
              <a:t>。</a:t>
            </a:r>
            <a:endParaRPr kumimoji="1" lang="en-US" altLang="ja-JP" sz="2000" kern="0" dirty="0">
              <a:latin typeface="メイリオ" panose="020B0604030504040204" pitchFamily="50" charset="-128"/>
              <a:ea typeface="メイリオ" panose="020B0604030504040204" pitchFamily="50" charset="-128"/>
            </a:endParaRPr>
          </a:p>
        </p:txBody>
      </p:sp>
      <p:sp>
        <p:nvSpPr>
          <p:cNvPr id="13" name="角丸四角形 7">
            <a:extLst>
              <a:ext uri="{FF2B5EF4-FFF2-40B4-BE49-F238E27FC236}">
                <a16:creationId xmlns:a16="http://schemas.microsoft.com/office/drawing/2014/main" id="{020483A1-38E7-49D6-A21E-2E41B4A99E62}"/>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災害リスクの把握</a:t>
            </a:r>
            <a:endParaRPr kumimoji="1" lang="en-US" altLang="ja-JP" sz="2800" b="1" dirty="0">
              <a:solidFill>
                <a:prstClr val="white"/>
              </a:solidFill>
              <a:latin typeface="Calibri"/>
              <a:ea typeface="メイリオ" panose="020B0604030504040204" pitchFamily="50" charset="-128"/>
            </a:endParaRPr>
          </a:p>
          <a:p>
            <a:pPr algn="ctr">
              <a:defRPr/>
            </a:pPr>
            <a:r>
              <a:rPr kumimoji="1" lang="en-US" altLang="ja-JP" sz="1400" b="1" dirty="0">
                <a:solidFill>
                  <a:prstClr val="white"/>
                </a:solidFill>
                <a:latin typeface="Calibri"/>
                <a:ea typeface="メイリオ" panose="020B0604030504040204" pitchFamily="50" charset="-128"/>
              </a:rPr>
              <a:t>【</a:t>
            </a:r>
            <a:r>
              <a:rPr kumimoji="1" lang="ja-JP" altLang="en-US" sz="1400" b="1" dirty="0">
                <a:solidFill>
                  <a:prstClr val="white"/>
                </a:solidFill>
                <a:latin typeface="Calibri"/>
                <a:ea typeface="メイリオ" panose="020B0604030504040204" pitchFamily="50" charset="-128"/>
              </a:rPr>
              <a:t>想定される浸水深（洪水、雨水出水、高潮）</a:t>
            </a:r>
            <a:r>
              <a:rPr kumimoji="1" lang="en-US" altLang="ja-JP" sz="1400" b="1" dirty="0">
                <a:solidFill>
                  <a:prstClr val="white"/>
                </a:solidFill>
                <a:latin typeface="Calibri"/>
                <a:ea typeface="メイリオ" panose="020B0604030504040204" pitchFamily="50" charset="-128"/>
              </a:rPr>
              <a:t>】</a:t>
            </a:r>
            <a:endParaRPr kumimoji="1" lang="en-US" altLang="ja-JP" sz="2800" b="1" dirty="0">
              <a:solidFill>
                <a:prstClr val="white"/>
              </a:solidFill>
              <a:latin typeface="Calibri"/>
              <a:ea typeface="メイリオ" panose="020B0604030504040204" pitchFamily="50" charset="-128"/>
            </a:endParaRPr>
          </a:p>
        </p:txBody>
      </p:sp>
      <p:sp>
        <p:nvSpPr>
          <p:cNvPr id="2" name="スライド番号プレースホルダー 1"/>
          <p:cNvSpPr>
            <a:spLocks noGrp="1"/>
          </p:cNvSpPr>
          <p:nvPr>
            <p:ph type="sldNum" sz="quarter" idx="12"/>
          </p:nvPr>
        </p:nvSpPr>
        <p:spPr>
          <a:xfrm>
            <a:off x="7689304" y="6556573"/>
            <a:ext cx="2312988" cy="476250"/>
          </a:xfrm>
        </p:spPr>
        <p:txBody>
          <a:bodyPr/>
          <a:lstStyle/>
          <a:p>
            <a:pPr>
              <a:defRPr/>
            </a:pPr>
            <a:fld id="{5B6056FD-481E-402F-BECC-1CED467BA55C}" type="slidenum">
              <a:rPr lang="en-US" altLang="ja-JP" smtClean="0"/>
              <a:pPr>
                <a:defRPr/>
              </a:pPr>
              <a:t>12</a:t>
            </a:fld>
            <a:endParaRPr lang="en-US" altLang="ja-JP" dirty="0"/>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53207" y="3060119"/>
            <a:ext cx="7602346" cy="3681249"/>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00" y="4461358"/>
            <a:ext cx="3002131" cy="1785715"/>
          </a:xfrm>
          <a:prstGeom prst="rect">
            <a:avLst/>
          </a:prstGeom>
        </p:spPr>
      </p:pic>
      <p:sp>
        <p:nvSpPr>
          <p:cNvPr id="17" name="テキスト ボックス 16"/>
          <p:cNvSpPr txBox="1"/>
          <p:nvPr/>
        </p:nvSpPr>
        <p:spPr>
          <a:xfrm>
            <a:off x="14389" y="6538528"/>
            <a:ext cx="2116285" cy="261610"/>
          </a:xfrm>
          <a:prstGeom prst="rect">
            <a:avLst/>
          </a:prstGeom>
        </p:spPr>
        <p:txBody>
          <a:bodyPr wrap="none" rtlCol="0">
            <a:spAutoFit/>
          </a:bodyPr>
          <a:lstStyle/>
          <a:p>
            <a:pPr defTabSz="1277938" eaLnBrk="1" hangingPunct="1">
              <a:spcBef>
                <a:spcPts val="600"/>
              </a:spcBef>
              <a:spcAft>
                <a:spcPts val="600"/>
              </a:spcAft>
            </a:pPr>
            <a:r>
              <a:rPr kumimoji="1" lang="ja-JP" altLang="en-US" sz="1100" kern="0" dirty="0"/>
              <a:t>出典）周南市洪水ハザードマップ</a:t>
            </a:r>
            <a:endParaRPr kumimoji="1" lang="ja-JP" altLang="en-US" sz="1100" kern="0" dirty="0">
              <a:solidFill>
                <a:schemeClr val="tx1"/>
              </a:solidFill>
            </a:endParaRPr>
          </a:p>
        </p:txBody>
      </p:sp>
    </p:spTree>
    <p:extLst>
      <p:ext uri="{BB962C8B-B14F-4D97-AF65-F5344CB8AC3E}">
        <p14:creationId xmlns:p14="http://schemas.microsoft.com/office/powerpoint/2010/main" val="21091166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021F672-3EFD-4786-87DF-F8CAEE4A5DA8}"/>
              </a:ext>
            </a:extLst>
          </p:cNvPr>
          <p:cNvSpPr/>
          <p:nvPr/>
        </p:nvSpPr>
        <p:spPr bwMode="auto">
          <a:xfrm>
            <a:off x="71262" y="783847"/>
            <a:ext cx="9741738" cy="2115213"/>
          </a:xfrm>
          <a:prstGeom prst="rect">
            <a:avLst/>
          </a:prstGeom>
          <a:noFill/>
          <a:ln w="9525" algn="ctr">
            <a:solidFill>
              <a:srgbClr val="000000"/>
            </a:solidFill>
            <a:round/>
            <a:headEnd/>
            <a:tailEnd/>
          </a:ln>
        </p:spPr>
        <p:txBody>
          <a:bodyPr anchor="ctr"/>
          <a:lstStyle/>
          <a:p>
            <a:pPr marL="358775" marR="0" lvl="0" indent="-358775"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想定される浸水継続時間は、</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Arial"/>
              </a:rPr>
              <a:t>市町村が公表しているハザードマップや</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国または都道府県が公表している洪水浸水想定区域で確認できます。</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a:p>
            <a:pPr marL="358775" marR="0" lvl="0" indent="-358775"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ja-JP" altLang="en-US" sz="2000" b="1" i="0" u="sng"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浸水継続時間が長くなると、水や食糧、薬等の確保が困難</a:t>
            </a:r>
            <a:r>
              <a:rPr kumimoji="0" lang="ja-JP" altLang="en-US" sz="2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になるおそれがあります。また、</a:t>
            </a:r>
            <a:r>
              <a:rPr kumimoji="0" lang="ja-JP" altLang="en-US" sz="2000" b="1" i="0" u="sng"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電気やガス、水道、トイレ等の使用ができない</a:t>
            </a:r>
            <a:r>
              <a:rPr kumimoji="0" lang="ja-JP" altLang="en-US" sz="2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時間が長くなるおそれもあります。</a:t>
            </a:r>
            <a:endParaRPr kumimoji="0" lang="en-US" altLang="ja-JP" sz="2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屋内安全確保を選択する場合には、</a:t>
            </a:r>
            <a:r>
              <a:rPr lang="ja-JP" altLang="en-US" sz="2000" b="1" u="sng" dirty="0">
                <a:solidFill>
                  <a:srgbClr val="000000"/>
                </a:solidFill>
                <a:latin typeface="メイリオ" panose="020B0604030504040204" pitchFamily="50" charset="-128"/>
                <a:ea typeface="メイリオ" panose="020B0604030504040204" pitchFamily="50" charset="-128"/>
                <a:cs typeface="Arial"/>
              </a:rPr>
              <a:t>浸水継続時間に応じた対策が必要</a:t>
            </a:r>
            <a:r>
              <a:rPr kumimoji="1" lang="ja-JP" altLang="en-US" sz="2000" kern="0" dirty="0">
                <a:latin typeface="メイリオ" panose="020B0604030504040204" pitchFamily="50" charset="-128"/>
                <a:ea typeface="メイリオ" panose="020B0604030504040204" pitchFamily="50" charset="-128"/>
              </a:rPr>
              <a:t>です</a:t>
            </a:r>
            <a:r>
              <a:rPr kumimoji="1" lang="ja-JP" altLang="en-US" sz="2000" kern="0" dirty="0" smtClean="0">
                <a:latin typeface="メイリオ" panose="020B0604030504040204" pitchFamily="50" charset="-128"/>
                <a:ea typeface="メイリオ" panose="020B0604030504040204" pitchFamily="50" charset="-128"/>
              </a:rPr>
              <a:t>。</a:t>
            </a:r>
            <a:endParaRPr kumimoji="1" lang="en-US" altLang="ja-JP" sz="2000" kern="0" dirty="0" smtClean="0">
              <a:latin typeface="メイリオ" panose="020B0604030504040204" pitchFamily="50" charset="-128"/>
              <a:ea typeface="メイリオ" panose="020B0604030504040204" pitchFamily="50" charset="-128"/>
            </a:endParaRPr>
          </a:p>
          <a:p>
            <a:pPr defTabSz="1277938" eaLnBrk="1" hangingPunct="1">
              <a:spcBef>
                <a:spcPts val="0"/>
              </a:spcBef>
              <a:spcAft>
                <a:spcPts val="0"/>
              </a:spcAft>
              <a:defRPr/>
            </a:pPr>
            <a:r>
              <a:rPr kumimoji="1" lang="ja-JP" altLang="en-US" sz="1400" kern="0" dirty="0" smtClean="0">
                <a:latin typeface="メイリオ" panose="020B0604030504040204" pitchFamily="50" charset="-128"/>
                <a:ea typeface="メイリオ" panose="020B0604030504040204" pitchFamily="50" charset="-128"/>
              </a:rPr>
              <a:t>　　</a:t>
            </a:r>
            <a:r>
              <a:rPr kumimoji="1" lang="en-US" altLang="ja-JP" sz="1400" kern="0" dirty="0" smtClean="0">
                <a:latin typeface="メイリオ" panose="020B0604030504040204" pitchFamily="50" charset="-128"/>
                <a:ea typeface="メイリオ" panose="020B0604030504040204" pitchFamily="50" charset="-128"/>
              </a:rPr>
              <a:t>※</a:t>
            </a:r>
            <a:r>
              <a:rPr kumimoji="1" lang="ja-JP" altLang="en-US" sz="1400" kern="0" dirty="0" smtClean="0">
                <a:latin typeface="メイリオ" panose="020B0604030504040204" pitchFamily="50" charset="-128"/>
                <a:ea typeface="メイリオ" panose="020B0604030504040204" pitchFamily="50" charset="-128"/>
              </a:rPr>
              <a:t>避難には、施設内にとどまって安全を確保する</a:t>
            </a:r>
            <a:r>
              <a:rPr kumimoji="1" lang="en-US" altLang="ja-JP" sz="1400" kern="0" dirty="0" smtClean="0">
                <a:latin typeface="メイリオ" panose="020B0604030504040204" pitchFamily="50" charset="-128"/>
                <a:ea typeface="メイリオ" panose="020B0604030504040204" pitchFamily="50" charset="-128"/>
              </a:rPr>
              <a:t>｢</a:t>
            </a:r>
            <a:r>
              <a:rPr kumimoji="1" lang="ja-JP" altLang="en-US" sz="1400" kern="0" dirty="0" smtClean="0">
                <a:latin typeface="メイリオ" panose="020B0604030504040204" pitchFamily="50" charset="-128"/>
                <a:ea typeface="メイリオ" panose="020B0604030504040204" pitchFamily="50" charset="-128"/>
              </a:rPr>
              <a:t>屋内安全確保</a:t>
            </a:r>
            <a:r>
              <a:rPr kumimoji="1" lang="en-US" altLang="ja-JP" sz="1400" kern="0" dirty="0" smtClean="0">
                <a:latin typeface="メイリオ" panose="020B0604030504040204" pitchFamily="50" charset="-128"/>
                <a:ea typeface="メイリオ" panose="020B0604030504040204" pitchFamily="50" charset="-128"/>
              </a:rPr>
              <a:t>｣</a:t>
            </a:r>
            <a:r>
              <a:rPr kumimoji="1" lang="ja-JP" altLang="en-US" sz="1400" kern="0" dirty="0" smtClean="0">
                <a:latin typeface="メイリオ" panose="020B0604030504040204" pitchFamily="50" charset="-128"/>
                <a:ea typeface="メイリオ" panose="020B0604030504040204" pitchFamily="50" charset="-128"/>
              </a:rPr>
              <a:t>と施設外に移動する</a:t>
            </a:r>
            <a:r>
              <a:rPr kumimoji="1" lang="en-US" altLang="ja-JP" sz="1400" kern="0" dirty="0" smtClean="0">
                <a:latin typeface="メイリオ" panose="020B0604030504040204" pitchFamily="50" charset="-128"/>
                <a:ea typeface="メイリオ" panose="020B0604030504040204" pitchFamily="50" charset="-128"/>
              </a:rPr>
              <a:t>｢</a:t>
            </a:r>
            <a:r>
              <a:rPr kumimoji="1" lang="ja-JP" altLang="en-US" sz="1400" kern="0" dirty="0" smtClean="0">
                <a:latin typeface="メイリオ" panose="020B0604030504040204" pitchFamily="50" charset="-128"/>
                <a:ea typeface="メイリオ" panose="020B0604030504040204" pitchFamily="50" charset="-128"/>
              </a:rPr>
              <a:t>立退き避難</a:t>
            </a:r>
            <a:r>
              <a:rPr kumimoji="1" lang="en-US" altLang="ja-JP" sz="1400" kern="0" dirty="0" smtClean="0">
                <a:latin typeface="メイリオ" panose="020B0604030504040204" pitchFamily="50" charset="-128"/>
                <a:ea typeface="メイリオ" panose="020B0604030504040204" pitchFamily="50" charset="-128"/>
              </a:rPr>
              <a:t>｣</a:t>
            </a:r>
            <a:r>
              <a:rPr kumimoji="1" lang="ja-JP" altLang="en-US" sz="1400" kern="0" dirty="0" smtClean="0">
                <a:latin typeface="メイリオ" panose="020B0604030504040204" pitchFamily="50" charset="-128"/>
                <a:ea typeface="メイリオ" panose="020B0604030504040204" pitchFamily="50" charset="-128"/>
              </a:rPr>
              <a:t>があります。</a:t>
            </a:r>
            <a:endParaRPr kumimoji="1" lang="en-US" altLang="ja-JP" sz="2000" kern="0" dirty="0">
              <a:latin typeface="メイリオ" panose="020B0604030504040204" pitchFamily="50" charset="-128"/>
              <a:ea typeface="メイリオ" panose="020B0604030504040204" pitchFamily="50" charset="-128"/>
            </a:endParaRPr>
          </a:p>
        </p:txBody>
      </p:sp>
      <p:sp>
        <p:nvSpPr>
          <p:cNvPr id="13" name="角丸四角形 7">
            <a:extLst>
              <a:ext uri="{FF2B5EF4-FFF2-40B4-BE49-F238E27FC236}">
                <a16:creationId xmlns:a16="http://schemas.microsoft.com/office/drawing/2014/main" id="{020483A1-38E7-49D6-A21E-2E41B4A99E62}"/>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災害リスクの把握</a:t>
            </a:r>
            <a:endParaRPr kumimoji="1" lang="en-US" altLang="ja-JP"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a:t>
            </a:r>
            <a:r>
              <a:rPr kumimoji="1" lang="ja-JP" altLang="en-US"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想定される浸水継続時間（洪水、雨水出水、高潮）</a:t>
            </a:r>
            <a:r>
              <a:rPr kumimoji="1" lang="en-US" altLang="ja-JP"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a:t>
            </a:r>
            <a:endParaRPr kumimoji="1" lang="en-US" altLang="ja-JP"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5B6056FD-481E-402F-BECC-1CED467BA55C}"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Arial"/>
              </a:rPr>
              <a:pPr marL="0" marR="0" lvl="0" indent="0" algn="r" defTabSz="914400" rtl="0" eaLnBrk="1" fontAlgn="base" latinLnBrk="0" hangingPunct="1">
                <a:lnSpc>
                  <a:spcPct val="100000"/>
                </a:lnSpc>
                <a:spcBef>
                  <a:spcPct val="0"/>
                </a:spcBef>
                <a:spcAft>
                  <a:spcPct val="0"/>
                </a:spcAft>
                <a:buClrTx/>
                <a:buSzPct val="100000"/>
                <a:buFontTx/>
                <a:buNone/>
                <a:tabLst/>
                <a:defRPr/>
              </a:pPr>
              <a:t>13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539" y="3055066"/>
            <a:ext cx="5169669" cy="3681886"/>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397" y="4624636"/>
            <a:ext cx="2219445" cy="2011201"/>
          </a:xfrm>
          <a:prstGeom prst="rect">
            <a:avLst/>
          </a:prstGeom>
          <a:ln>
            <a:solidFill>
              <a:srgbClr val="0000FF"/>
            </a:solidFill>
          </a:ln>
        </p:spPr>
      </p:pic>
      <p:sp>
        <p:nvSpPr>
          <p:cNvPr id="14" name="テキスト ボックス 13"/>
          <p:cNvSpPr txBox="1"/>
          <p:nvPr/>
        </p:nvSpPr>
        <p:spPr>
          <a:xfrm>
            <a:off x="7272163" y="6606147"/>
            <a:ext cx="2116285" cy="261610"/>
          </a:xfrm>
          <a:prstGeom prst="rect">
            <a:avLst/>
          </a:prstGeom>
        </p:spPr>
        <p:txBody>
          <a:bodyPr wrap="none" rtlCol="0">
            <a:spAutoFit/>
          </a:bodyPr>
          <a:lstStyle/>
          <a:p>
            <a:pPr defTabSz="1277938" eaLnBrk="1" hangingPunct="1">
              <a:spcBef>
                <a:spcPts val="600"/>
              </a:spcBef>
              <a:spcAft>
                <a:spcPts val="600"/>
              </a:spcAft>
            </a:pPr>
            <a:r>
              <a:rPr kumimoji="1" lang="ja-JP" altLang="en-US" sz="1100" kern="0" dirty="0"/>
              <a:t>出典）川崎市洪水ハザードマップ</a:t>
            </a:r>
            <a:endParaRPr kumimoji="1" lang="ja-JP" altLang="en-US" sz="1100" kern="0" dirty="0">
              <a:solidFill>
                <a:schemeClr val="tx1"/>
              </a:solidFill>
            </a:endParaRPr>
          </a:p>
        </p:txBody>
      </p:sp>
    </p:spTree>
    <p:extLst>
      <p:ext uri="{BB962C8B-B14F-4D97-AF65-F5344CB8AC3E}">
        <p14:creationId xmlns:p14="http://schemas.microsoft.com/office/powerpoint/2010/main" val="1151797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CEBC7117-AD44-45F5-A527-EDFDD5CBD70B}"/>
              </a:ext>
            </a:extLst>
          </p:cNvPr>
          <p:cNvSpPr/>
          <p:nvPr/>
        </p:nvSpPr>
        <p:spPr bwMode="auto">
          <a:xfrm>
            <a:off x="71262" y="779184"/>
            <a:ext cx="9741738" cy="1858667"/>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0"/>
              </a:spcBef>
              <a:spcAft>
                <a:spcPts val="0"/>
              </a:spcAft>
              <a:buFont typeface="Wingdings" panose="05000000000000000000" pitchFamily="2" charset="2"/>
              <a:buChar char="¡"/>
              <a:defRPr/>
            </a:pPr>
            <a:r>
              <a:rPr kumimoji="1" lang="ja-JP" altLang="en-US" sz="2000" dirty="0">
                <a:latin typeface="Calibri"/>
                <a:ea typeface="メイリオ" panose="020B0604030504040204" pitchFamily="50" charset="-128"/>
              </a:rPr>
              <a:t>家屋等倒壊氾濫想定区域は、</a:t>
            </a:r>
            <a:r>
              <a:rPr kumimoji="1" lang="ja-JP" altLang="en-US" sz="2000" b="1" u="sng" dirty="0">
                <a:latin typeface="Calibri"/>
                <a:ea typeface="メイリオ" panose="020B0604030504040204" pitchFamily="50" charset="-128"/>
              </a:rPr>
              <a:t>河川の氾濫による水の流れ</a:t>
            </a:r>
            <a:r>
              <a:rPr kumimoji="1" lang="ja-JP" altLang="en-US" sz="2000" dirty="0">
                <a:latin typeface="Calibri"/>
                <a:ea typeface="メイリオ" panose="020B0604030504040204" pitchFamily="50" charset="-128"/>
              </a:rPr>
              <a:t>や</a:t>
            </a:r>
            <a:r>
              <a:rPr kumimoji="1" lang="ja-JP" altLang="en-US" sz="2000" b="1" u="sng" dirty="0">
                <a:latin typeface="Calibri"/>
                <a:ea typeface="メイリオ" panose="020B0604030504040204" pitchFamily="50" charset="-128"/>
              </a:rPr>
              <a:t>河岸が削られることによって建物が倒壊するおそれ</a:t>
            </a:r>
            <a:r>
              <a:rPr kumimoji="1" lang="ja-JP" altLang="en-US" sz="2000" dirty="0">
                <a:latin typeface="Calibri"/>
                <a:ea typeface="メイリオ" panose="020B0604030504040204" pitchFamily="50" charset="-128"/>
              </a:rPr>
              <a:t>のある区域です。</a:t>
            </a:r>
            <a:endParaRPr kumimoji="1" lang="en-US" altLang="ja-JP" sz="2000" dirty="0">
              <a:latin typeface="Calibri"/>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dirty="0">
                <a:latin typeface="Calibri"/>
                <a:ea typeface="メイリオ" panose="020B0604030504040204" pitchFamily="50" charset="-128"/>
              </a:rPr>
              <a:t>家屋等倒壊氾濫想定区域は、市町村が公表しているハザードマップや国や都道府県が公表している洪水浸水想定区域図に示されています。</a:t>
            </a:r>
            <a:endParaRPr kumimoji="1" lang="en-US" altLang="ja-JP" sz="2000" dirty="0">
              <a:latin typeface="Calibri"/>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この区域に該当する場合には、屋内安全確保は選択できません</a:t>
            </a:r>
            <a:r>
              <a:rPr kumimoji="1" lang="ja-JP" altLang="en-US" sz="2000" kern="0" dirty="0" smtClean="0">
                <a:latin typeface="メイリオ" panose="020B0604030504040204" pitchFamily="50" charset="-128"/>
                <a:ea typeface="メイリオ" panose="020B0604030504040204" pitchFamily="50" charset="-128"/>
              </a:rPr>
              <a:t>。</a:t>
            </a:r>
            <a:endParaRPr kumimoji="1" lang="en-US" altLang="ja-JP" sz="2000" kern="0" dirty="0" smtClean="0">
              <a:latin typeface="メイリオ" panose="020B0604030504040204" pitchFamily="50" charset="-128"/>
              <a:ea typeface="メイリオ" panose="020B0604030504040204" pitchFamily="50" charset="-128"/>
            </a:endParaRPr>
          </a:p>
          <a:p>
            <a:pPr defTabSz="1277938" eaLnBrk="1" hangingPunct="1">
              <a:spcBef>
                <a:spcPts val="0"/>
              </a:spcBef>
              <a:spcAft>
                <a:spcPts val="0"/>
              </a:spcAft>
              <a:defRPr/>
            </a:pPr>
            <a:r>
              <a:rPr kumimoji="1" lang="ja-JP" altLang="en-US" sz="1400" kern="0" dirty="0" smtClean="0">
                <a:latin typeface="メイリオ" panose="020B0604030504040204" pitchFamily="50" charset="-128"/>
                <a:ea typeface="メイリオ" panose="020B0604030504040204" pitchFamily="50" charset="-128"/>
              </a:rPr>
              <a:t>　　</a:t>
            </a:r>
            <a:r>
              <a:rPr kumimoji="1" lang="en-US" altLang="ja-JP" sz="1400" kern="0" dirty="0" smtClean="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避難には、施設内にとどまって安全を確保する</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屋内安全確保</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と施設外に移動する</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立退き避難</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があります</a:t>
            </a:r>
            <a:r>
              <a:rPr kumimoji="1" lang="ja-JP" altLang="en-US" sz="1400" kern="0" dirty="0" smtClean="0">
                <a:latin typeface="メイリオ" panose="020B0604030504040204" pitchFamily="50" charset="-128"/>
                <a:ea typeface="メイリオ" panose="020B0604030504040204" pitchFamily="50" charset="-128"/>
              </a:rPr>
              <a:t>。</a:t>
            </a:r>
            <a:endParaRPr kumimoji="1" lang="en-US" altLang="ja-JP" sz="3200" kern="0" dirty="0">
              <a:latin typeface="メイリオ" panose="020B0604030504040204" pitchFamily="50" charset="-128"/>
              <a:ea typeface="メイリオ" panose="020B0604030504040204" pitchFamily="50" charset="-128"/>
            </a:endParaRPr>
          </a:p>
        </p:txBody>
      </p:sp>
      <p:sp>
        <p:nvSpPr>
          <p:cNvPr id="19" name="角丸四角形 7">
            <a:extLst>
              <a:ext uri="{FF2B5EF4-FFF2-40B4-BE49-F238E27FC236}">
                <a16:creationId xmlns:a16="http://schemas.microsoft.com/office/drawing/2014/main" id="{043A23AA-8CF4-45B9-A80D-1C01BC4A6476}"/>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災害リスクの把握</a:t>
            </a:r>
            <a:endParaRPr kumimoji="1" lang="en-US" altLang="ja-JP" sz="2800" b="1" dirty="0">
              <a:solidFill>
                <a:prstClr val="white"/>
              </a:solidFill>
              <a:latin typeface="Calibri"/>
              <a:ea typeface="メイリオ" panose="020B0604030504040204" pitchFamily="50" charset="-128"/>
            </a:endParaRPr>
          </a:p>
          <a:p>
            <a:pPr algn="ctr">
              <a:defRPr/>
            </a:pPr>
            <a:r>
              <a:rPr kumimoji="1" lang="en-US" altLang="ja-JP" sz="1400" b="1" dirty="0">
                <a:solidFill>
                  <a:prstClr val="white"/>
                </a:solidFill>
                <a:latin typeface="Calibri"/>
                <a:ea typeface="メイリオ" panose="020B0604030504040204" pitchFamily="50" charset="-128"/>
              </a:rPr>
              <a:t>【</a:t>
            </a:r>
            <a:r>
              <a:rPr kumimoji="1" lang="ja-JP" altLang="en-US" sz="1400" b="1" dirty="0">
                <a:solidFill>
                  <a:prstClr val="white"/>
                </a:solidFill>
                <a:latin typeface="Calibri"/>
                <a:ea typeface="メイリオ" panose="020B0604030504040204" pitchFamily="50" charset="-128"/>
              </a:rPr>
              <a:t>家屋等倒壊氾濫想定区域（洪水）</a:t>
            </a:r>
            <a:r>
              <a:rPr kumimoji="1" lang="en-US" altLang="ja-JP" sz="1400" b="1" dirty="0">
                <a:solidFill>
                  <a:prstClr val="white"/>
                </a:solidFill>
                <a:latin typeface="Calibri"/>
                <a:ea typeface="メイリオ" panose="020B0604030504040204" pitchFamily="50" charset="-128"/>
              </a:rPr>
              <a:t>】</a:t>
            </a:r>
            <a:endParaRPr kumimoji="1" lang="en-US" altLang="ja-JP" sz="2800" b="1" dirty="0">
              <a:solidFill>
                <a:prstClr val="white"/>
              </a:solidFill>
              <a:latin typeface="Calibri"/>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5B6056FD-481E-402F-BECC-1CED467BA55C}" type="slidenum">
              <a:rPr lang="en-US" altLang="ja-JP" smtClean="0"/>
              <a:pPr>
                <a:defRPr/>
              </a:pPr>
              <a:t>14</a:t>
            </a:fld>
            <a:endParaRPr lang="en-US" altLang="ja-JP"/>
          </a:p>
        </p:txBody>
      </p:sp>
      <p:graphicFrame>
        <p:nvGraphicFramePr>
          <p:cNvPr id="14" name="表 13">
            <a:extLst>
              <a:ext uri="{FF2B5EF4-FFF2-40B4-BE49-F238E27FC236}">
                <a16:creationId xmlns:a16="http://schemas.microsoft.com/office/drawing/2014/main" id="{1B800B49-68D5-48D1-8325-858993A23EC6}"/>
              </a:ext>
            </a:extLst>
          </p:cNvPr>
          <p:cNvGraphicFramePr>
            <a:graphicFrameLocks noGrp="1"/>
          </p:cNvGraphicFramePr>
          <p:nvPr>
            <p:extLst>
              <p:ext uri="{D42A27DB-BD31-4B8C-83A1-F6EECF244321}">
                <p14:modId xmlns:p14="http://schemas.microsoft.com/office/powerpoint/2010/main" val="952345393"/>
              </p:ext>
            </p:extLst>
          </p:nvPr>
        </p:nvGraphicFramePr>
        <p:xfrm>
          <a:off x="5462258" y="4767413"/>
          <a:ext cx="3888433" cy="2069171"/>
        </p:xfrm>
        <a:graphic>
          <a:graphicData uri="http://schemas.openxmlformats.org/drawingml/2006/table">
            <a:tbl>
              <a:tblPr firstRow="1" bandRow="1">
                <a:tableStyleId>{5C22544A-7EE6-4342-B048-85BDC9FD1C3A}</a:tableStyleId>
              </a:tblPr>
              <a:tblGrid>
                <a:gridCol w="3888433">
                  <a:extLst>
                    <a:ext uri="{9D8B030D-6E8A-4147-A177-3AD203B41FA5}">
                      <a16:colId xmlns:a16="http://schemas.microsoft.com/office/drawing/2014/main" val="20001"/>
                    </a:ext>
                  </a:extLst>
                </a:gridCol>
              </a:tblGrid>
              <a:tr h="526794">
                <a:tc>
                  <a:txBody>
                    <a:bodyPr/>
                    <a:lstStyle/>
                    <a:p>
                      <a:pPr algn="ctr"/>
                      <a:r>
                        <a:rPr kumimoji="1" lang="ja-JP" altLang="en-US" sz="1400" dirty="0">
                          <a:solidFill>
                            <a:schemeClr val="tx1"/>
                          </a:solidFill>
                        </a:rPr>
                        <a:t>洪水の際に河岸が削られて、</a:t>
                      </a:r>
                      <a:endParaRPr kumimoji="1" lang="en-US" altLang="ja-JP" sz="1400" dirty="0">
                        <a:solidFill>
                          <a:schemeClr val="tx1"/>
                        </a:solidFill>
                      </a:endParaRPr>
                    </a:p>
                    <a:p>
                      <a:pPr algn="ctr"/>
                      <a:r>
                        <a:rPr kumimoji="1" lang="ja-JP" altLang="en-US" sz="1400" dirty="0">
                          <a:solidFill>
                            <a:schemeClr val="tx1"/>
                          </a:solidFill>
                        </a:rPr>
                        <a:t>家屋が倒壊するおそれのある区域</a:t>
                      </a:r>
                    </a:p>
                  </a:txBody>
                  <a:tcPr marL="91433" marR="91433" marT="45717" marB="45717"/>
                </a:tc>
                <a:extLst>
                  <a:ext uri="{0D108BD9-81ED-4DB2-BD59-A6C34878D82A}">
                    <a16:rowId xmlns:a16="http://schemas.microsoft.com/office/drawing/2014/main" val="10000"/>
                  </a:ext>
                </a:extLst>
              </a:tr>
              <a:tr h="1542377">
                <a:tc>
                  <a:txBody>
                    <a:bodyPr/>
                    <a:lstStyle/>
                    <a:p>
                      <a:pPr marL="228600" indent="-228600">
                        <a:buFont typeface="+mj-ea"/>
                        <a:buAutoNum type="circleNumDbPlain" startAt="2"/>
                      </a:pPr>
                      <a:endParaRPr kumimoji="1" lang="ja-JP" altLang="en-US" sz="900" dirty="0"/>
                    </a:p>
                  </a:txBody>
                  <a:tcPr marL="72000" marR="72000" marT="45717" marB="45717"/>
                </a:tc>
                <a:extLst>
                  <a:ext uri="{0D108BD9-81ED-4DB2-BD59-A6C34878D82A}">
                    <a16:rowId xmlns:a16="http://schemas.microsoft.com/office/drawing/2014/main" val="10001"/>
                  </a:ext>
                </a:extLst>
              </a:tr>
            </a:tbl>
          </a:graphicData>
        </a:graphic>
      </p:graphicFrame>
      <p:graphicFrame>
        <p:nvGraphicFramePr>
          <p:cNvPr id="17" name="表 16">
            <a:extLst>
              <a:ext uri="{FF2B5EF4-FFF2-40B4-BE49-F238E27FC236}">
                <a16:creationId xmlns:a16="http://schemas.microsoft.com/office/drawing/2014/main" id="{1B800B49-68D5-48D1-8325-858993A23EC6}"/>
              </a:ext>
            </a:extLst>
          </p:cNvPr>
          <p:cNvGraphicFramePr>
            <a:graphicFrameLocks noGrp="1"/>
          </p:cNvGraphicFramePr>
          <p:nvPr>
            <p:extLst>
              <p:ext uri="{D42A27DB-BD31-4B8C-83A1-F6EECF244321}">
                <p14:modId xmlns:p14="http://schemas.microsoft.com/office/powerpoint/2010/main" val="490681086"/>
              </p:ext>
            </p:extLst>
          </p:nvPr>
        </p:nvGraphicFramePr>
        <p:xfrm>
          <a:off x="5467110" y="2722792"/>
          <a:ext cx="3888432" cy="2023101"/>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20000"/>
                    </a:ext>
                  </a:extLst>
                </a:gridCol>
              </a:tblGrid>
              <a:tr h="500832">
                <a:tc>
                  <a:txBody>
                    <a:bodyPr/>
                    <a:lstStyle/>
                    <a:p>
                      <a:pPr algn="ctr"/>
                      <a:r>
                        <a:rPr kumimoji="1" lang="ja-JP" altLang="en-US" sz="1400" dirty="0">
                          <a:solidFill>
                            <a:schemeClr val="tx1"/>
                          </a:solidFill>
                        </a:rPr>
                        <a:t>氾濫した洪水の流速が早く、</a:t>
                      </a:r>
                      <a:endParaRPr kumimoji="1" lang="en-US" altLang="ja-JP" sz="1400" dirty="0">
                        <a:solidFill>
                          <a:schemeClr val="tx1"/>
                        </a:solidFill>
                      </a:endParaRPr>
                    </a:p>
                    <a:p>
                      <a:pPr algn="ctr"/>
                      <a:r>
                        <a:rPr kumimoji="1" lang="ja-JP" altLang="en-US" sz="1400" dirty="0">
                          <a:solidFill>
                            <a:schemeClr val="tx1"/>
                          </a:solidFill>
                        </a:rPr>
                        <a:t>木造家屋が倒壊するおそれのある区域</a:t>
                      </a:r>
                    </a:p>
                  </a:txBody>
                  <a:tcPr marL="91433" marR="91433" marT="45717" marB="45717"/>
                </a:tc>
                <a:extLst>
                  <a:ext uri="{0D108BD9-81ED-4DB2-BD59-A6C34878D82A}">
                    <a16:rowId xmlns:a16="http://schemas.microsoft.com/office/drawing/2014/main" val="10000"/>
                  </a:ext>
                </a:extLst>
              </a:tr>
              <a:tr h="1504947">
                <a:tc>
                  <a:txBody>
                    <a:bodyPr/>
                    <a:lstStyle/>
                    <a:p>
                      <a:pPr marL="0" indent="0">
                        <a:buFont typeface="Wingdings" panose="05000000000000000000" pitchFamily="2" charset="2"/>
                        <a:buNone/>
                      </a:pPr>
                      <a:endParaRPr kumimoji="1" lang="en-US" altLang="ja-JP" sz="1000" dirty="0">
                        <a:solidFill>
                          <a:srgbClr val="FF0000"/>
                        </a:solidFill>
                      </a:endParaRPr>
                    </a:p>
                    <a:p>
                      <a:pPr marL="0" indent="0">
                        <a:buFont typeface="Wingdings" panose="05000000000000000000" pitchFamily="2" charset="2"/>
                        <a:buNone/>
                      </a:pPr>
                      <a:endParaRPr kumimoji="1" lang="en-US" altLang="ja-JP" sz="1000" dirty="0">
                        <a:solidFill>
                          <a:srgbClr val="FF0000"/>
                        </a:solidFill>
                      </a:endParaRPr>
                    </a:p>
                    <a:p>
                      <a:pPr marL="0" indent="0">
                        <a:buFont typeface="Wingdings" panose="05000000000000000000" pitchFamily="2" charset="2"/>
                        <a:buNone/>
                      </a:pPr>
                      <a:endParaRPr kumimoji="1" lang="en-US" altLang="ja-JP" sz="1000" dirty="0">
                        <a:solidFill>
                          <a:srgbClr val="FF0000"/>
                        </a:solidFill>
                      </a:endParaRPr>
                    </a:p>
                    <a:p>
                      <a:pPr marL="0" indent="0">
                        <a:buFont typeface="Wingdings" panose="05000000000000000000" pitchFamily="2" charset="2"/>
                        <a:buNone/>
                      </a:pPr>
                      <a:endParaRPr kumimoji="1" lang="en-US" altLang="ja-JP" sz="1200" dirty="0">
                        <a:solidFill>
                          <a:srgbClr val="FF0000"/>
                        </a:solidFill>
                      </a:endParaRPr>
                    </a:p>
                    <a:p>
                      <a:pPr marL="0" indent="0">
                        <a:buFont typeface="Wingdings" panose="05000000000000000000" pitchFamily="2" charset="2"/>
                        <a:buNone/>
                      </a:pPr>
                      <a:endParaRPr kumimoji="1" lang="en-US" altLang="ja-JP" sz="1200" dirty="0">
                        <a:solidFill>
                          <a:srgbClr val="FF0000"/>
                        </a:solidFill>
                      </a:endParaRPr>
                    </a:p>
                    <a:p>
                      <a:pPr marL="0" indent="0">
                        <a:buFont typeface="Wingdings" panose="05000000000000000000" pitchFamily="2" charset="2"/>
                        <a:buNone/>
                      </a:pPr>
                      <a:endParaRPr kumimoji="1" lang="ja-JP" altLang="en-US" sz="1200" dirty="0">
                        <a:solidFill>
                          <a:srgbClr val="FF0000"/>
                        </a:solidFill>
                      </a:endParaRPr>
                    </a:p>
                  </a:txBody>
                  <a:tcPr marL="91433" marR="91433" marT="45717" marB="45717"/>
                </a:tc>
                <a:extLst>
                  <a:ext uri="{0D108BD9-81ED-4DB2-BD59-A6C34878D82A}">
                    <a16:rowId xmlns:a16="http://schemas.microsoft.com/office/drawing/2014/main" val="10001"/>
                  </a:ext>
                </a:extLst>
              </a:tr>
            </a:tbl>
          </a:graphicData>
        </a:graphic>
      </p:graphicFrame>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6497" y="2750933"/>
            <a:ext cx="4536503" cy="3922898"/>
          </a:xfrm>
          <a:prstGeom prst="rect">
            <a:avLst/>
          </a:prstGeom>
        </p:spPr>
      </p:pic>
      <p:sp>
        <p:nvSpPr>
          <p:cNvPr id="16" name="テキスト ボックス 15"/>
          <p:cNvSpPr txBox="1"/>
          <p:nvPr/>
        </p:nvSpPr>
        <p:spPr>
          <a:xfrm>
            <a:off x="2960337" y="6646857"/>
            <a:ext cx="2116285" cy="261610"/>
          </a:xfrm>
          <a:prstGeom prst="rect">
            <a:avLst/>
          </a:prstGeom>
        </p:spPr>
        <p:txBody>
          <a:bodyPr wrap="none" rtlCol="0">
            <a:spAutoFit/>
          </a:bodyPr>
          <a:lstStyle/>
          <a:p>
            <a:pPr defTabSz="1277938" eaLnBrk="1" hangingPunct="1">
              <a:spcBef>
                <a:spcPts val="600"/>
              </a:spcBef>
              <a:spcAft>
                <a:spcPts val="600"/>
              </a:spcAft>
            </a:pPr>
            <a:r>
              <a:rPr kumimoji="1" lang="ja-JP" altLang="en-US" sz="1100" kern="0" dirty="0"/>
              <a:t>出典）周南市洪水ハザードマップ</a:t>
            </a:r>
            <a:endParaRPr kumimoji="1" lang="ja-JP" altLang="en-US" sz="1100" kern="0" dirty="0">
              <a:solidFill>
                <a:schemeClr val="tx1"/>
              </a:solidFill>
            </a:endParaRP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496" y="5972049"/>
            <a:ext cx="2160240" cy="689439"/>
          </a:xfrm>
          <a:prstGeom prst="rect">
            <a:avLst/>
          </a:prstGeom>
        </p:spPr>
      </p:pic>
      <p:grpSp>
        <p:nvGrpSpPr>
          <p:cNvPr id="8" name="グループ化 7"/>
          <p:cNvGrpSpPr/>
          <p:nvPr/>
        </p:nvGrpSpPr>
        <p:grpSpPr>
          <a:xfrm>
            <a:off x="6081095" y="3286459"/>
            <a:ext cx="2766175" cy="1346051"/>
            <a:chOff x="5961111" y="3093526"/>
            <a:chExt cx="2936745" cy="1448800"/>
          </a:xfrm>
        </p:grpSpPr>
        <p:pic>
          <p:nvPicPr>
            <p:cNvPr id="24" name="図 2">
              <a:extLst>
                <a:ext uri="{FF2B5EF4-FFF2-40B4-BE49-F238E27FC236}">
                  <a16:creationId xmlns:a16="http://schemas.microsoft.com/office/drawing/2014/main" id="{27031387-25E4-489F-ABB5-ECF534A8B0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61111" y="3093526"/>
              <a:ext cx="2936745" cy="144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7278" y="3280898"/>
              <a:ext cx="619999" cy="345894"/>
            </a:xfrm>
            <a:prstGeom prst="rect">
              <a:avLst/>
            </a:prstGeom>
          </p:spPr>
        </p:pic>
      </p:grpSp>
      <p:grpSp>
        <p:nvGrpSpPr>
          <p:cNvPr id="7" name="グループ化 6"/>
          <p:cNvGrpSpPr/>
          <p:nvPr/>
        </p:nvGrpSpPr>
        <p:grpSpPr>
          <a:xfrm>
            <a:off x="6104255" y="5356501"/>
            <a:ext cx="2766175" cy="1360280"/>
            <a:chOff x="5965903" y="5188650"/>
            <a:chExt cx="2943370" cy="1472838"/>
          </a:xfrm>
        </p:grpSpPr>
        <p:pic>
          <p:nvPicPr>
            <p:cNvPr id="23" name="図 3">
              <a:extLst>
                <a:ext uri="{FF2B5EF4-FFF2-40B4-BE49-F238E27FC236}">
                  <a16:creationId xmlns:a16="http://schemas.microsoft.com/office/drawing/2014/main" id="{AD7F7A02-C3E5-4BFA-88B7-B132EF76C04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65903" y="5188650"/>
              <a:ext cx="2943370" cy="147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3246" y="5366884"/>
              <a:ext cx="594214" cy="337341"/>
            </a:xfrm>
            <a:prstGeom prst="rect">
              <a:avLst/>
            </a:prstGeom>
          </p:spPr>
        </p:pic>
      </p:grpSp>
      <p:sp>
        <p:nvSpPr>
          <p:cNvPr id="9" name="テキスト ボックス 8"/>
          <p:cNvSpPr txBox="1"/>
          <p:nvPr/>
        </p:nvSpPr>
        <p:spPr>
          <a:xfrm>
            <a:off x="7322681" y="4563865"/>
            <a:ext cx="2074606" cy="214681"/>
          </a:xfrm>
          <a:prstGeom prst="rect">
            <a:avLst/>
          </a:prstGeom>
        </p:spPr>
        <p:txBody>
          <a:bodyPr wrap="square" rtlCol="0">
            <a:spAutoFit/>
          </a:bodyPr>
          <a:lstStyle/>
          <a:p>
            <a:pPr algn="ctr" defTabSz="1277938" eaLnBrk="1" hangingPunct="1">
              <a:spcBef>
                <a:spcPts val="0"/>
              </a:spcBef>
              <a:spcAft>
                <a:spcPts val="0"/>
              </a:spcAft>
            </a:pPr>
            <a:r>
              <a:rPr kumimoji="1" lang="ja-JP" altLang="en-US" kern="0" dirty="0">
                <a:solidFill>
                  <a:schemeClr val="tx1"/>
                </a:solidFill>
              </a:rPr>
              <a:t>出典）平成</a:t>
            </a:r>
            <a:r>
              <a:rPr kumimoji="1" lang="en-US" altLang="ja-JP" kern="0" dirty="0">
                <a:solidFill>
                  <a:schemeClr val="tx1"/>
                </a:solidFill>
              </a:rPr>
              <a:t>27</a:t>
            </a:r>
            <a:r>
              <a:rPr kumimoji="1" lang="ja-JP" altLang="en-US" kern="0" dirty="0">
                <a:solidFill>
                  <a:schemeClr val="tx1"/>
                </a:solidFill>
              </a:rPr>
              <a:t>年</a:t>
            </a:r>
            <a:r>
              <a:rPr kumimoji="1" lang="en-US" altLang="ja-JP" kern="0" dirty="0">
                <a:solidFill>
                  <a:schemeClr val="tx1"/>
                </a:solidFill>
              </a:rPr>
              <a:t>9</a:t>
            </a:r>
            <a:r>
              <a:rPr kumimoji="1" lang="ja-JP" altLang="en-US" kern="0" dirty="0">
                <a:solidFill>
                  <a:schemeClr val="tx1"/>
                </a:solidFill>
              </a:rPr>
              <a:t>月関東・東北豪雨（</a:t>
            </a:r>
            <a:r>
              <a:rPr kumimoji="1" lang="ja-JP" altLang="en-US" kern="0" dirty="0"/>
              <a:t>鬼怒川）　　</a:t>
            </a:r>
            <a:endParaRPr kumimoji="1" lang="ja-JP" altLang="en-US" kern="0" dirty="0">
              <a:solidFill>
                <a:schemeClr val="tx1"/>
              </a:solidFill>
            </a:endParaRPr>
          </a:p>
        </p:txBody>
      </p:sp>
      <p:sp>
        <p:nvSpPr>
          <p:cNvPr id="10" name="テキスト ボックス 9"/>
          <p:cNvSpPr txBox="1"/>
          <p:nvPr/>
        </p:nvSpPr>
        <p:spPr>
          <a:xfrm>
            <a:off x="6936516" y="6962775"/>
            <a:ext cx="3018775" cy="184666"/>
          </a:xfrm>
          <a:prstGeom prst="rect">
            <a:avLst/>
          </a:prstGeom>
        </p:spPr>
        <p:txBody>
          <a:bodyPr wrap="none" rtlCol="0">
            <a:spAutoFit/>
          </a:bodyPr>
          <a:lstStyle/>
          <a:p>
            <a:pPr algn="ctr" defTabSz="1277938" eaLnBrk="1" hangingPunct="1">
              <a:spcBef>
                <a:spcPts val="0"/>
              </a:spcBef>
              <a:spcAft>
                <a:spcPts val="0"/>
              </a:spcAft>
            </a:pPr>
            <a:r>
              <a:rPr kumimoji="1" lang="en-US" altLang="ja-JP" sz="600" kern="0" dirty="0"/>
              <a:t>https://www.hkd.mlit.go.jp/ky/kn/kawa_kei/ud49g7000000f0l0-att/splaat000000hdsv.pdf</a:t>
            </a:r>
            <a:endParaRPr kumimoji="1" lang="ja-JP" altLang="en-US" sz="600" kern="0" dirty="0">
              <a:solidFill>
                <a:schemeClr val="tx1"/>
              </a:solidFill>
            </a:endParaRPr>
          </a:p>
        </p:txBody>
      </p:sp>
      <p:sp>
        <p:nvSpPr>
          <p:cNvPr id="11" name="テキスト ボックス 10"/>
          <p:cNvSpPr txBox="1"/>
          <p:nvPr/>
        </p:nvSpPr>
        <p:spPr>
          <a:xfrm>
            <a:off x="7468554" y="6669940"/>
            <a:ext cx="1928733" cy="215444"/>
          </a:xfrm>
          <a:prstGeom prst="rect">
            <a:avLst/>
          </a:prstGeom>
        </p:spPr>
        <p:txBody>
          <a:bodyPr wrap="none" rtlCol="0">
            <a:spAutoFit/>
          </a:bodyPr>
          <a:lstStyle/>
          <a:p>
            <a:pPr algn="ctr" defTabSz="1277938" eaLnBrk="1" hangingPunct="1">
              <a:spcBef>
                <a:spcPts val="0"/>
              </a:spcBef>
              <a:spcAft>
                <a:spcPts val="0"/>
              </a:spcAft>
            </a:pPr>
            <a:r>
              <a:rPr kumimoji="1" lang="ja-JP" altLang="en-US" kern="0" dirty="0"/>
              <a:t>出典）平成</a:t>
            </a:r>
            <a:r>
              <a:rPr kumimoji="1" lang="en-US" altLang="ja-JP" kern="0" dirty="0"/>
              <a:t>28</a:t>
            </a:r>
            <a:r>
              <a:rPr kumimoji="1" lang="ja-JP" altLang="en-US" kern="0" dirty="0"/>
              <a:t>年</a:t>
            </a:r>
            <a:r>
              <a:rPr kumimoji="1" lang="en-US" altLang="ja-JP" kern="0" dirty="0"/>
              <a:t>8</a:t>
            </a:r>
            <a:r>
              <a:rPr kumimoji="1" lang="ja-JP" altLang="en-US" kern="0" dirty="0"/>
              <a:t>月北海道大雨（十勝川）</a:t>
            </a:r>
          </a:p>
        </p:txBody>
      </p:sp>
    </p:spTree>
    <p:extLst>
      <p:ext uri="{BB962C8B-B14F-4D97-AF65-F5344CB8AC3E}">
        <p14:creationId xmlns:p14="http://schemas.microsoft.com/office/powerpoint/2010/main" val="11666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73A06A9-5EA7-4A56-A356-A024B64F1647}"/>
              </a:ext>
            </a:extLst>
          </p:cNvPr>
          <p:cNvSpPr/>
          <p:nvPr/>
        </p:nvSpPr>
        <p:spPr bwMode="auto">
          <a:xfrm>
            <a:off x="73278" y="783847"/>
            <a:ext cx="9741738" cy="2183515"/>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市町村が公表している土砂災害ハザードマップには、土砂災害警戒区域や土砂災害特別警戒区域が示されています。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土砂災害警戒区域は、</a:t>
            </a:r>
            <a:r>
              <a:rPr kumimoji="1" lang="ja-JP" altLang="en-US" sz="2000" b="1" u="sng" kern="0" dirty="0">
                <a:latin typeface="メイリオ" panose="020B0604030504040204" pitchFamily="50" charset="-128"/>
                <a:ea typeface="メイリオ" panose="020B0604030504040204" pitchFamily="50" charset="-128"/>
              </a:rPr>
              <a:t>建物内に土砂が流入してくるおそれ</a:t>
            </a:r>
            <a:r>
              <a:rPr kumimoji="1" lang="ja-JP" altLang="en-US" sz="2000" kern="0" dirty="0">
                <a:latin typeface="メイリオ" panose="020B0604030504040204" pitchFamily="50" charset="-128"/>
                <a:ea typeface="メイリオ" panose="020B0604030504040204" pitchFamily="50" charset="-128"/>
              </a:rPr>
              <a:t>のある場所です。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土砂災害特別警戒区域は、土砂災害が発生した場合に</a:t>
            </a:r>
            <a:r>
              <a:rPr kumimoji="1" lang="ja-JP" altLang="en-US" sz="2000" b="1" u="sng" kern="0" dirty="0">
                <a:latin typeface="メイリオ" panose="020B0604030504040204" pitchFamily="50" charset="-128"/>
                <a:ea typeface="メイリオ" panose="020B0604030504040204" pitchFamily="50" charset="-128"/>
              </a:rPr>
              <a:t>建物が損壊するおそれ</a:t>
            </a:r>
            <a:r>
              <a:rPr kumimoji="1" lang="ja-JP" altLang="en-US" sz="2000" kern="0" dirty="0">
                <a:latin typeface="メイリオ" panose="020B0604030504040204" pitchFamily="50" charset="-128"/>
                <a:ea typeface="メイリオ" panose="020B0604030504040204" pitchFamily="50" charset="-128"/>
              </a:rPr>
              <a:t>がある場所です。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この区域に該当する場合には、屋内安全確保は選択できません</a:t>
            </a:r>
            <a:r>
              <a:rPr kumimoji="1" lang="ja-JP" altLang="en-US" sz="2000" kern="0" dirty="0" smtClean="0">
                <a:latin typeface="メイリオ" panose="020B0604030504040204" pitchFamily="50" charset="-128"/>
                <a:ea typeface="メイリオ" panose="020B0604030504040204" pitchFamily="50" charset="-128"/>
              </a:rPr>
              <a:t>。</a:t>
            </a:r>
            <a:endParaRPr kumimoji="1" lang="en-US" altLang="ja-JP" sz="2000" kern="0" dirty="0" smtClean="0">
              <a:latin typeface="メイリオ" panose="020B0604030504040204" pitchFamily="50" charset="-128"/>
              <a:ea typeface="メイリオ" panose="020B0604030504040204" pitchFamily="50" charset="-128"/>
            </a:endParaRPr>
          </a:p>
          <a:p>
            <a:pPr defTabSz="1277938" eaLnBrk="1" hangingPunct="1">
              <a:spcBef>
                <a:spcPts val="0"/>
              </a:spcBef>
              <a:spcAft>
                <a:spcPts val="0"/>
              </a:spcAft>
              <a:defRPr/>
            </a:pPr>
            <a:r>
              <a:rPr kumimoji="1" lang="ja-JP" altLang="en-US" sz="1400" kern="0" dirty="0" smtClean="0">
                <a:latin typeface="メイリオ" panose="020B0604030504040204" pitchFamily="50" charset="-128"/>
                <a:ea typeface="メイリオ" panose="020B0604030504040204" pitchFamily="50" charset="-128"/>
              </a:rPr>
              <a:t>　</a:t>
            </a:r>
            <a:r>
              <a:rPr kumimoji="1" lang="en-US" altLang="ja-JP" sz="1400" kern="0" dirty="0" smtClean="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避難には、施設内にとどまって安全を確保する</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屋内安全確保</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と施設外に移動する</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立退き避難</a:t>
            </a:r>
            <a:r>
              <a:rPr kumimoji="1" lang="en-US" altLang="ja-JP" sz="1400" kern="0" dirty="0">
                <a:latin typeface="メイリオ" panose="020B0604030504040204" pitchFamily="50" charset="-128"/>
                <a:ea typeface="メイリオ" panose="020B0604030504040204" pitchFamily="50" charset="-128"/>
              </a:rPr>
              <a:t>｣</a:t>
            </a:r>
            <a:r>
              <a:rPr kumimoji="1" lang="ja-JP" altLang="en-US" sz="1400" kern="0" dirty="0">
                <a:latin typeface="メイリオ" panose="020B0604030504040204" pitchFamily="50" charset="-128"/>
                <a:ea typeface="メイリオ" panose="020B0604030504040204" pitchFamily="50" charset="-128"/>
              </a:rPr>
              <a:t>があります</a:t>
            </a:r>
            <a:r>
              <a:rPr kumimoji="1" lang="ja-JP" altLang="en-US" sz="1400" kern="0" dirty="0" smtClean="0">
                <a:latin typeface="メイリオ" panose="020B0604030504040204" pitchFamily="50" charset="-128"/>
                <a:ea typeface="メイリオ" panose="020B0604030504040204" pitchFamily="50" charset="-128"/>
              </a:rPr>
              <a:t>。</a:t>
            </a:r>
            <a:endParaRPr kumimoji="1" lang="en-US" altLang="ja-JP" sz="3200" kern="0" dirty="0">
              <a:latin typeface="メイリオ" panose="020B0604030504040204" pitchFamily="50" charset="-128"/>
              <a:ea typeface="メイリオ" panose="020B0604030504040204" pitchFamily="50" charset="-128"/>
            </a:endParaRPr>
          </a:p>
        </p:txBody>
      </p:sp>
      <p:sp>
        <p:nvSpPr>
          <p:cNvPr id="4" name="角丸四角形 7">
            <a:extLst>
              <a:ext uri="{FF2B5EF4-FFF2-40B4-BE49-F238E27FC236}">
                <a16:creationId xmlns:a16="http://schemas.microsoft.com/office/drawing/2014/main" id="{8FDCABDA-965C-4DBE-BC3A-DBE7E48CBDF8}"/>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災害リスクの把握</a:t>
            </a:r>
            <a:endParaRPr kumimoji="1" lang="en-US" altLang="ja-JP" sz="2800" b="1" dirty="0">
              <a:solidFill>
                <a:prstClr val="white"/>
              </a:solidFill>
              <a:latin typeface="Calibri"/>
              <a:ea typeface="メイリオ" panose="020B0604030504040204" pitchFamily="50" charset="-128"/>
            </a:endParaRPr>
          </a:p>
          <a:p>
            <a:pPr algn="ctr">
              <a:defRPr/>
            </a:pPr>
            <a:r>
              <a:rPr kumimoji="1" lang="en-US" altLang="ja-JP" sz="1400" b="1" dirty="0">
                <a:solidFill>
                  <a:prstClr val="white"/>
                </a:solidFill>
                <a:latin typeface="Calibri"/>
                <a:ea typeface="メイリオ" panose="020B0604030504040204" pitchFamily="50" charset="-128"/>
              </a:rPr>
              <a:t>【</a:t>
            </a:r>
            <a:r>
              <a:rPr kumimoji="1" lang="ja-JP" altLang="en-US" sz="1400" b="1" dirty="0">
                <a:solidFill>
                  <a:prstClr val="white"/>
                </a:solidFill>
                <a:latin typeface="Calibri"/>
                <a:ea typeface="メイリオ" panose="020B0604030504040204" pitchFamily="50" charset="-128"/>
              </a:rPr>
              <a:t>土砂災害</a:t>
            </a:r>
            <a:r>
              <a:rPr kumimoji="1" lang="en-US" altLang="ja-JP" sz="1400" b="1" dirty="0">
                <a:solidFill>
                  <a:prstClr val="white"/>
                </a:solidFill>
                <a:latin typeface="Calibri"/>
                <a:ea typeface="メイリオ" panose="020B0604030504040204" pitchFamily="50" charset="-128"/>
              </a:rPr>
              <a:t>】</a:t>
            </a:r>
            <a:endParaRPr kumimoji="1" lang="en-US" altLang="ja-JP" sz="2800" b="1" dirty="0">
              <a:solidFill>
                <a:prstClr val="white"/>
              </a:solidFill>
              <a:latin typeface="Calibri"/>
              <a:ea typeface="メイリオ" panose="020B0604030504040204"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29" y="3061349"/>
            <a:ext cx="7920880" cy="3750444"/>
          </a:xfrm>
          <a:prstGeom prst="rect">
            <a:avLst/>
          </a:prstGeom>
        </p:spPr>
      </p:pic>
      <p:sp>
        <p:nvSpPr>
          <p:cNvPr id="2" name="スライド番号プレースホルダー 1"/>
          <p:cNvSpPr>
            <a:spLocks noGrp="1"/>
          </p:cNvSpPr>
          <p:nvPr>
            <p:ph type="sldNum" sz="quarter" idx="12"/>
          </p:nvPr>
        </p:nvSpPr>
        <p:spPr/>
        <p:txBody>
          <a:bodyPr/>
          <a:lstStyle/>
          <a:p>
            <a:pPr>
              <a:defRPr/>
            </a:pPr>
            <a:fld id="{5B6056FD-481E-402F-BECC-1CED467BA55C}" type="slidenum">
              <a:rPr lang="en-US" altLang="ja-JP" smtClean="0"/>
              <a:pPr>
                <a:defRPr/>
              </a:pPr>
              <a:t>15</a:t>
            </a:fld>
            <a:endParaRPr lang="en-US" altLang="ja-JP"/>
          </a:p>
        </p:txBody>
      </p:sp>
      <p:sp>
        <p:nvSpPr>
          <p:cNvPr id="7" name="テキスト ボックス 6"/>
          <p:cNvSpPr txBox="1"/>
          <p:nvPr/>
        </p:nvSpPr>
        <p:spPr>
          <a:xfrm>
            <a:off x="6525896" y="6570930"/>
            <a:ext cx="2398413" cy="261610"/>
          </a:xfrm>
          <a:prstGeom prst="rect">
            <a:avLst/>
          </a:prstGeom>
          <a:solidFill>
            <a:schemeClr val="bg1"/>
          </a:solidFill>
        </p:spPr>
        <p:txBody>
          <a:bodyPr wrap="none" rtlCol="0">
            <a:spAutoFit/>
          </a:bodyPr>
          <a:lstStyle/>
          <a:p>
            <a:pPr defTabSz="1277938" eaLnBrk="1" hangingPunct="1">
              <a:spcBef>
                <a:spcPts val="600"/>
              </a:spcBef>
              <a:spcAft>
                <a:spcPts val="600"/>
              </a:spcAft>
            </a:pPr>
            <a:r>
              <a:rPr kumimoji="1" lang="ja-JP" altLang="en-US" sz="1100" kern="0" dirty="0"/>
              <a:t>出典）福島市土砂災害ハザードマップ</a:t>
            </a:r>
            <a:endParaRPr kumimoji="1" lang="ja-JP" altLang="en-US" sz="1100" kern="0" dirty="0">
              <a:solidFill>
                <a:schemeClr val="tx1"/>
              </a:solidFill>
            </a:endParaRPr>
          </a:p>
        </p:txBody>
      </p:sp>
      <p:pic>
        <p:nvPicPr>
          <p:cNvPr id="8" name="図 7"/>
          <p:cNvPicPr>
            <a:picLocks noChangeAspect="1"/>
          </p:cNvPicPr>
          <p:nvPr/>
        </p:nvPicPr>
        <p:blipFill>
          <a:blip r:embed="rId4"/>
          <a:stretch>
            <a:fillRect/>
          </a:stretch>
        </p:blipFill>
        <p:spPr>
          <a:xfrm>
            <a:off x="344488" y="3933056"/>
            <a:ext cx="2277105" cy="2878737"/>
          </a:xfrm>
          <a:prstGeom prst="rect">
            <a:avLst/>
          </a:prstGeom>
          <a:ln w="12700">
            <a:solidFill>
              <a:schemeClr val="tx1"/>
            </a:solidFill>
          </a:ln>
        </p:spPr>
      </p:pic>
    </p:spTree>
    <p:extLst>
      <p:ext uri="{BB962C8B-B14F-4D97-AF65-F5344CB8AC3E}">
        <p14:creationId xmlns:p14="http://schemas.microsoft.com/office/powerpoint/2010/main" val="1527509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73A06A9-5EA7-4A56-A356-A024B64F1647}"/>
              </a:ext>
            </a:extLst>
          </p:cNvPr>
          <p:cNvSpPr/>
          <p:nvPr/>
        </p:nvSpPr>
        <p:spPr bwMode="auto">
          <a:xfrm>
            <a:off x="72008" y="783847"/>
            <a:ext cx="9726424" cy="1892661"/>
          </a:xfrm>
          <a:prstGeom prst="rect">
            <a:avLst/>
          </a:prstGeom>
          <a:solidFill>
            <a:srgbClr val="FFFFFF"/>
          </a:solidFill>
          <a:ln w="9525" algn="ctr">
            <a:solidFill>
              <a:srgbClr val="000000"/>
            </a:solidFill>
            <a:round/>
            <a:headEnd/>
            <a:tailEnd/>
          </a:ln>
        </p:spPr>
        <p:txBody>
          <a:bodyPr anchor="ctr"/>
          <a:lstStyle/>
          <a:p>
            <a:pPr marL="358775" marR="0" lvl="0" indent="-358775"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市町村が公表している津波ハザードマップには、津波到達時間や基準水位</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Arial"/>
              </a:rPr>
              <a:t>（基準水位は津波のせき上げ高を考慮した水位です。ハザードマップによっては、浸水深を示している場合</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も</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Arial"/>
              </a:rPr>
              <a:t>あります。）</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が示されています。</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a:p>
            <a:pPr marL="358775" marR="0" lvl="0" indent="-358775"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津波の場合は、</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地震発生後短時間で来襲</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し大きな災害をもたらす場合があります。</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津波による浸水のおそれがある場合には</a:t>
            </a:r>
            <a:r>
              <a:rPr kumimoji="1" lang="ja-JP" altLang="en-US" sz="2000" kern="0" dirty="0" smtClean="0">
                <a:latin typeface="メイリオ" panose="020B0604030504040204" pitchFamily="50" charset="-128"/>
                <a:ea typeface="メイリオ" panose="020B0604030504040204" pitchFamily="50" charset="-128"/>
              </a:rPr>
              <a:t>、可能</a:t>
            </a:r>
            <a:r>
              <a:rPr kumimoji="1" lang="ja-JP" altLang="en-US" sz="2000" kern="0" dirty="0">
                <a:latin typeface="メイリオ" panose="020B0604030504040204" pitchFamily="50" charset="-128"/>
                <a:ea typeface="メイリオ" panose="020B0604030504040204" pitchFamily="50" charset="-128"/>
              </a:rPr>
              <a:t>な限り高い場所に避難する必要があります</a:t>
            </a:r>
            <a:r>
              <a:rPr kumimoji="1" lang="ja-JP" altLang="en-US" sz="2000" kern="0" dirty="0" smtClean="0">
                <a:latin typeface="メイリオ" panose="020B0604030504040204" pitchFamily="50" charset="-128"/>
                <a:ea typeface="メイリオ" panose="020B0604030504040204" pitchFamily="50" charset="-128"/>
              </a:rPr>
              <a:t>。</a:t>
            </a:r>
            <a:endParaRPr kumimoji="1" lang="en-US" altLang="ja-JP" sz="2000" kern="0" dirty="0">
              <a:latin typeface="メイリオ" panose="020B0604030504040204" pitchFamily="50" charset="-128"/>
              <a:ea typeface="メイリオ" panose="020B0604030504040204" pitchFamily="50" charset="-128"/>
            </a:endParaRPr>
          </a:p>
        </p:txBody>
      </p:sp>
      <p:sp>
        <p:nvSpPr>
          <p:cNvPr id="4" name="角丸四角形 7">
            <a:extLst>
              <a:ext uri="{FF2B5EF4-FFF2-40B4-BE49-F238E27FC236}">
                <a16:creationId xmlns:a16="http://schemas.microsoft.com/office/drawing/2014/main" id="{8FDCABDA-965C-4DBE-BC3A-DBE7E48CBDF8}"/>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災害リスクの把握</a:t>
            </a:r>
            <a:endParaRPr kumimoji="1" lang="en-US" altLang="ja-JP"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a:t>
            </a:r>
            <a:r>
              <a:rPr kumimoji="1" lang="ja-JP" altLang="en-US"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津波</a:t>
            </a:r>
            <a:r>
              <a:rPr kumimoji="1" lang="en-US" altLang="ja-JP"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a:t>
            </a:r>
            <a:endParaRPr kumimoji="1" lang="en-US" altLang="ja-JP"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5B6056FD-481E-402F-BECC-1CED467BA55C}"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Arial"/>
              </a:rPr>
              <a:pPr marL="0" marR="0" lvl="0" indent="0" algn="r" defTabSz="914400" rtl="0" eaLnBrk="1" fontAlgn="base" latinLnBrk="0" hangingPunct="1">
                <a:lnSpc>
                  <a:spcPct val="100000"/>
                </a:lnSpc>
                <a:spcBef>
                  <a:spcPct val="0"/>
                </a:spcBef>
                <a:spcAft>
                  <a:spcPct val="0"/>
                </a:spcAft>
                <a:buClrTx/>
                <a:buSzPct val="100000"/>
                <a:buFontTx/>
                <a:buNone/>
                <a:tabLst/>
                <a:defRPr/>
              </a:pPr>
              <a:t>16</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130" y="2758485"/>
            <a:ext cx="7128792" cy="3886395"/>
          </a:xfrm>
          <a:prstGeom prst="rect">
            <a:avLst/>
          </a:prstGeom>
        </p:spPr>
      </p:pic>
      <p:sp>
        <p:nvSpPr>
          <p:cNvPr id="8" name="テキスト ボックス 7"/>
          <p:cNvSpPr txBox="1"/>
          <p:nvPr/>
        </p:nvSpPr>
        <p:spPr>
          <a:xfrm>
            <a:off x="6419637" y="6596390"/>
            <a:ext cx="2116285" cy="261610"/>
          </a:xfrm>
          <a:prstGeom prst="rect">
            <a:avLst/>
          </a:prstGeom>
        </p:spPr>
        <p:txBody>
          <a:bodyPr wrap="none" rtlCol="0">
            <a:spAutoFit/>
          </a:bodyPr>
          <a:lstStyle/>
          <a:p>
            <a:pPr defTabSz="1277938" eaLnBrk="1" hangingPunct="1">
              <a:spcBef>
                <a:spcPts val="600"/>
              </a:spcBef>
              <a:spcAft>
                <a:spcPts val="600"/>
              </a:spcAft>
            </a:pPr>
            <a:r>
              <a:rPr kumimoji="1" lang="ja-JP" altLang="en-US" sz="1100" kern="0" dirty="0"/>
              <a:t>出典）高知市津波ハザードマップ</a:t>
            </a:r>
            <a:endParaRPr kumimoji="1" lang="ja-JP" altLang="en-US" sz="1100" kern="0" dirty="0">
              <a:solidFill>
                <a:schemeClr val="tx1"/>
              </a:solidFill>
            </a:endParaRPr>
          </a:p>
        </p:txBody>
      </p:sp>
    </p:spTree>
    <p:extLst>
      <p:ext uri="{BB962C8B-B14F-4D97-AF65-F5344CB8AC3E}">
        <p14:creationId xmlns:p14="http://schemas.microsoft.com/office/powerpoint/2010/main" val="615928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a:blip r:embed="rId3"/>
          <a:stretch>
            <a:fillRect/>
          </a:stretch>
        </p:blipFill>
        <p:spPr>
          <a:xfrm>
            <a:off x="1424608" y="2859311"/>
            <a:ext cx="3830725" cy="2499315"/>
          </a:xfrm>
          <a:prstGeom prst="rect">
            <a:avLst/>
          </a:prstGeom>
        </p:spPr>
      </p:pic>
      <p:sp>
        <p:nvSpPr>
          <p:cNvPr id="23" name="角丸四角形 22">
            <a:extLst>
              <a:ext uri="{FF2B5EF4-FFF2-40B4-BE49-F238E27FC236}">
                <a16:creationId xmlns:a16="http://schemas.microsoft.com/office/drawing/2014/main" id="{327231DE-109F-4901-BA20-6A7048BB76B4}"/>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避難先の選定における</a:t>
            </a:r>
            <a:r>
              <a:rPr kumimoji="1" lang="ja-JP" altLang="en-US" sz="2800" b="1" dirty="0" smtClean="0">
                <a:solidFill>
                  <a:prstClr val="white"/>
                </a:solidFill>
                <a:latin typeface="Calibri"/>
                <a:ea typeface="メイリオ" panose="020B0604030504040204" pitchFamily="50" charset="-128"/>
              </a:rPr>
              <a:t>留意点</a:t>
            </a:r>
            <a:endParaRPr kumimoji="1" lang="en-US" altLang="ja-JP" sz="2800" b="1" dirty="0" smtClean="0">
              <a:solidFill>
                <a:prstClr val="white"/>
              </a:solidFill>
              <a:latin typeface="Calibri"/>
              <a:ea typeface="メイリオ" panose="020B0604030504040204" pitchFamily="50" charset="-128"/>
            </a:endParaRPr>
          </a:p>
          <a:p>
            <a:pPr algn="ctr">
              <a:defRPr/>
            </a:pPr>
            <a:r>
              <a:rPr kumimoji="1" lang="en-US" altLang="ja-JP" sz="1400" b="1" dirty="0" smtClean="0">
                <a:solidFill>
                  <a:prstClr val="white"/>
                </a:solidFill>
                <a:latin typeface="Calibri"/>
                <a:ea typeface="メイリオ" panose="020B0604030504040204" pitchFamily="50" charset="-128"/>
              </a:rPr>
              <a:t>【</a:t>
            </a:r>
            <a:r>
              <a:rPr kumimoji="1" lang="ja-JP" altLang="en-US" sz="1400" b="1" dirty="0">
                <a:solidFill>
                  <a:prstClr val="white"/>
                </a:solidFill>
                <a:latin typeface="Calibri"/>
                <a:ea typeface="メイリオ" panose="020B0604030504040204" pitchFamily="50" charset="-128"/>
              </a:rPr>
              <a:t>立退き避難と屋内安全</a:t>
            </a:r>
            <a:r>
              <a:rPr kumimoji="1" lang="ja-JP" altLang="en-US" sz="1400" b="1" dirty="0" smtClean="0">
                <a:solidFill>
                  <a:prstClr val="white"/>
                </a:solidFill>
                <a:latin typeface="Calibri"/>
                <a:ea typeface="メイリオ" panose="020B0604030504040204" pitchFamily="50" charset="-128"/>
              </a:rPr>
              <a:t>確保</a:t>
            </a:r>
            <a:r>
              <a:rPr kumimoji="1" lang="en-US" altLang="ja-JP" sz="1400" b="1" dirty="0" smtClean="0">
                <a:solidFill>
                  <a:prstClr val="white"/>
                </a:solidFill>
                <a:latin typeface="Calibri"/>
                <a:ea typeface="メイリオ" panose="020B0604030504040204" pitchFamily="50" charset="-128"/>
              </a:rPr>
              <a:t>】</a:t>
            </a:r>
            <a:endParaRPr kumimoji="1" lang="en-US" altLang="ja-JP" sz="1400" b="1" dirty="0">
              <a:solidFill>
                <a:prstClr val="white"/>
              </a:solidFill>
              <a:latin typeface="Calibri"/>
              <a:ea typeface="メイリオ"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5B6056FD-481E-402F-BECC-1CED467BA55C}" type="slidenum">
              <a:rPr lang="en-US" altLang="ja-JP" smtClean="0"/>
              <a:pPr>
                <a:defRPr/>
              </a:pPr>
              <a:t>17</a:t>
            </a:fld>
            <a:endParaRPr lang="en-US" altLang="ja-JP"/>
          </a:p>
        </p:txBody>
      </p:sp>
      <p:sp>
        <p:nvSpPr>
          <p:cNvPr id="7" name="テキスト ボックス 6"/>
          <p:cNvSpPr txBox="1"/>
          <p:nvPr/>
        </p:nvSpPr>
        <p:spPr>
          <a:xfrm>
            <a:off x="4532818" y="2874856"/>
            <a:ext cx="4058054" cy="811367"/>
          </a:xfrm>
          <a:prstGeom prst="rect">
            <a:avLst/>
          </a:prstGeom>
          <a:solidFill>
            <a:srgbClr val="3409E9"/>
          </a:solidFill>
        </p:spPr>
        <p:txBody>
          <a:bodyPr wrap="square" lIns="0" tIns="72000" rIns="72000" bIns="0" rtlCol="0">
            <a:spAutoFit/>
          </a:bodyPr>
          <a:lstStyle/>
          <a:p>
            <a:r>
              <a:rPr kumimoji="1" lang="en-US" altLang="ja-JP" sz="2400" b="1" dirty="0">
                <a:solidFill>
                  <a:schemeClr val="bg1"/>
                </a:solidFill>
                <a:latin typeface="メイリオ" panose="020B0604030504040204" pitchFamily="50" charset="-128"/>
                <a:ea typeface="メイリオ" panose="020B0604030504040204" pitchFamily="50" charset="-128"/>
              </a:rPr>
              <a:t>【</a:t>
            </a:r>
            <a:r>
              <a:rPr kumimoji="1" lang="ja-JP" altLang="en-US" sz="2400" b="1" dirty="0">
                <a:solidFill>
                  <a:schemeClr val="bg1"/>
                </a:solidFill>
                <a:latin typeface="メイリオ" panose="020B0604030504040204" pitchFamily="50" charset="-128"/>
                <a:ea typeface="メイリオ" panose="020B0604030504040204" pitchFamily="50" charset="-128"/>
              </a:rPr>
              <a:t>屋内安全確保</a:t>
            </a:r>
            <a:r>
              <a:rPr kumimoji="1" lang="en-US" altLang="ja-JP" sz="2400" b="1" dirty="0">
                <a:solidFill>
                  <a:schemeClr val="bg1"/>
                </a:solidFill>
                <a:latin typeface="メイリオ" panose="020B0604030504040204" pitchFamily="50" charset="-128"/>
                <a:ea typeface="メイリオ" panose="020B0604030504040204" pitchFamily="50" charset="-128"/>
              </a:rPr>
              <a:t>】</a:t>
            </a:r>
          </a:p>
          <a:p>
            <a:r>
              <a:rPr kumimoji="1" lang="ja-JP" altLang="en-US" sz="2400" b="1" dirty="0">
                <a:solidFill>
                  <a:schemeClr val="bg1"/>
                </a:solidFill>
                <a:latin typeface="メイリオ" panose="020B0604030504040204" pitchFamily="50" charset="-128"/>
                <a:ea typeface="メイリオ" panose="020B0604030504040204" pitchFamily="50" charset="-128"/>
              </a:rPr>
              <a:t>　</a:t>
            </a:r>
            <a:r>
              <a:rPr kumimoji="1" lang="ja-JP" altLang="en-US" sz="1800" b="1" dirty="0">
                <a:solidFill>
                  <a:schemeClr val="bg1"/>
                </a:solidFill>
                <a:latin typeface="メイリオ" panose="020B0604030504040204" pitchFamily="50" charset="-128"/>
                <a:ea typeface="メイリオ" panose="020B0604030504040204" pitchFamily="50" charset="-128"/>
              </a:rPr>
              <a:t>・施設の浸水深より高い階</a:t>
            </a:r>
          </a:p>
        </p:txBody>
      </p:sp>
      <p:sp>
        <p:nvSpPr>
          <p:cNvPr id="8" name="右矢印 7"/>
          <p:cNvSpPr/>
          <p:nvPr/>
        </p:nvSpPr>
        <p:spPr bwMode="auto">
          <a:xfrm>
            <a:off x="3714588" y="2947251"/>
            <a:ext cx="818230" cy="613524"/>
          </a:xfrm>
          <a:prstGeom prst="rightArrow">
            <a:avLst/>
          </a:prstGeom>
          <a:solidFill>
            <a:srgbClr val="3409E9"/>
          </a:solidFill>
          <a:ln>
            <a:noFill/>
          </a:ln>
          <a:effectLst/>
        </p:spPr>
        <p:txBody>
          <a:bodyPr lIns="128016" tIns="64008" rIns="128016" bIns="64008" rtlCol="0" anchor="ctr">
            <a:spAutoFit/>
          </a:bodyPr>
          <a:lstStyle/>
          <a:p>
            <a:pPr algn="ctr"/>
            <a:endParaRPr kumimoji="1" lang="ja-JP" altLang="en-US" sz="1600" dirty="0"/>
          </a:p>
        </p:txBody>
      </p:sp>
      <p:grpSp>
        <p:nvGrpSpPr>
          <p:cNvPr id="9" name="グループ化 8"/>
          <p:cNvGrpSpPr/>
          <p:nvPr/>
        </p:nvGrpSpPr>
        <p:grpSpPr>
          <a:xfrm>
            <a:off x="1288160" y="4683583"/>
            <a:ext cx="6418992" cy="1810847"/>
            <a:chOff x="5191657" y="4931126"/>
            <a:chExt cx="6418992" cy="1810847"/>
          </a:xfrm>
        </p:grpSpPr>
        <p:sp>
          <p:nvSpPr>
            <p:cNvPr id="10" name="テキスト ボックス 9"/>
            <p:cNvSpPr txBox="1"/>
            <p:nvPr/>
          </p:nvSpPr>
          <p:spPr>
            <a:xfrm>
              <a:off x="5191657" y="5218479"/>
              <a:ext cx="6418992" cy="1523494"/>
            </a:xfrm>
            <a:prstGeom prst="rect">
              <a:avLst/>
            </a:prstGeom>
            <a:solidFill>
              <a:srgbClr val="FF0000"/>
            </a:solidFill>
          </p:spPr>
          <p:txBody>
            <a:bodyPr wrap="none" lIns="0" rIns="72000" bIns="0" rtlCol="0">
              <a:spAutoFit/>
            </a:bodyPr>
            <a:lstStyle/>
            <a:p>
              <a:r>
                <a:rPr kumimoji="1" lang="en-US" altLang="ja-JP" sz="2400" b="1" dirty="0">
                  <a:solidFill>
                    <a:schemeClr val="bg1"/>
                  </a:solidFill>
                  <a:latin typeface="メイリオ" panose="020B0604030504040204" pitchFamily="50" charset="-128"/>
                  <a:ea typeface="メイリオ" panose="020B0604030504040204" pitchFamily="50" charset="-128"/>
                </a:rPr>
                <a:t>【</a:t>
              </a:r>
              <a:r>
                <a:rPr lang="ja-JP" altLang="en-US" sz="2400" b="1" dirty="0">
                  <a:solidFill>
                    <a:schemeClr val="bg1"/>
                  </a:solidFill>
                  <a:latin typeface="メイリオ" panose="020B0604030504040204" pitchFamily="50" charset="-128"/>
                  <a:ea typeface="メイリオ" panose="020B0604030504040204" pitchFamily="50" charset="-128"/>
                </a:rPr>
                <a:t>立退き</a:t>
              </a:r>
              <a:r>
                <a:rPr kumimoji="1" lang="ja-JP" altLang="en-US" sz="2400" b="1" dirty="0">
                  <a:solidFill>
                    <a:schemeClr val="bg1"/>
                  </a:solidFill>
                  <a:latin typeface="メイリオ" panose="020B0604030504040204" pitchFamily="50" charset="-128"/>
                  <a:ea typeface="メイリオ" panose="020B0604030504040204" pitchFamily="50" charset="-128"/>
                </a:rPr>
                <a:t>避難</a:t>
              </a:r>
              <a:r>
                <a:rPr kumimoji="1" lang="en-US" altLang="ja-JP" sz="2400" b="1" dirty="0">
                  <a:solidFill>
                    <a:schemeClr val="bg1"/>
                  </a:solidFill>
                  <a:latin typeface="メイリオ" panose="020B0604030504040204" pitchFamily="50" charset="-128"/>
                  <a:ea typeface="メイリオ" panose="020B0604030504040204" pitchFamily="50" charset="-128"/>
                </a:rPr>
                <a:t>】</a:t>
              </a:r>
            </a:p>
            <a:p>
              <a:r>
                <a:rPr kumimoji="1" lang="ja-JP" altLang="en-US" sz="1800" b="1" dirty="0">
                  <a:solidFill>
                    <a:schemeClr val="bg1"/>
                  </a:solidFill>
                  <a:latin typeface="メイリオ" panose="020B0604030504040204" pitchFamily="50" charset="-128"/>
                  <a:ea typeface="メイリオ" panose="020B0604030504040204" pitchFamily="50" charset="-128"/>
                </a:rPr>
                <a:t>　</a:t>
              </a:r>
              <a:r>
                <a:rPr lang="ja-JP" altLang="en-US" sz="1800" b="1" dirty="0">
                  <a:solidFill>
                    <a:schemeClr val="bg1"/>
                  </a:solidFill>
                  <a:latin typeface="メイリオ" panose="020B0604030504040204" pitchFamily="50" charset="-128"/>
                  <a:ea typeface="メイリオ" panose="020B0604030504040204" pitchFamily="50" charset="-128"/>
                </a:rPr>
                <a:t>・</a:t>
              </a:r>
              <a:r>
                <a:rPr lang="ja-JP" altLang="en-US" sz="1800" b="1" dirty="0" smtClean="0">
                  <a:solidFill>
                    <a:schemeClr val="bg1"/>
                  </a:solidFill>
                  <a:latin typeface="メイリオ" panose="020B0604030504040204" pitchFamily="50" charset="-128"/>
                  <a:ea typeface="メイリオ" panose="020B0604030504040204" pitchFamily="50" charset="-128"/>
                </a:rPr>
                <a:t>系列の施設や同種・類似の施設</a:t>
              </a:r>
              <a:endParaRPr lang="en-US" altLang="ja-JP" sz="1800" b="1" dirty="0">
                <a:solidFill>
                  <a:schemeClr val="bg1"/>
                </a:solidFill>
                <a:latin typeface="メイリオ" panose="020B0604030504040204" pitchFamily="50" charset="-128"/>
                <a:ea typeface="メイリオ" panose="020B0604030504040204" pitchFamily="50" charset="-128"/>
              </a:endParaRPr>
            </a:p>
            <a:p>
              <a:r>
                <a:rPr lang="ja-JP" altLang="en-US" sz="1800" b="1" dirty="0">
                  <a:solidFill>
                    <a:schemeClr val="bg1"/>
                  </a:solidFill>
                  <a:latin typeface="メイリオ" panose="020B0604030504040204" pitchFamily="50" charset="-128"/>
                  <a:ea typeface="メイリオ" panose="020B0604030504040204" pitchFamily="50" charset="-128"/>
                </a:rPr>
                <a:t>　・市町村が指定する指定緊急避難</a:t>
              </a:r>
              <a:r>
                <a:rPr lang="ja-JP" altLang="en-US" sz="1800" b="1" dirty="0" smtClean="0">
                  <a:solidFill>
                    <a:schemeClr val="bg1"/>
                  </a:solidFill>
                  <a:latin typeface="メイリオ" panose="020B0604030504040204" pitchFamily="50" charset="-128"/>
                  <a:ea typeface="メイリオ" panose="020B0604030504040204" pitchFamily="50" charset="-128"/>
                </a:rPr>
                <a:t>場所や指定</a:t>
              </a:r>
              <a:r>
                <a:rPr lang="en-US" altLang="ja-JP" sz="1800" b="1" dirty="0" smtClean="0">
                  <a:solidFill>
                    <a:schemeClr val="bg1"/>
                  </a:solidFill>
                  <a:latin typeface="メイリオ" panose="020B0604030504040204" pitchFamily="50" charset="-128"/>
                  <a:ea typeface="メイリオ" panose="020B0604030504040204" pitchFamily="50" charset="-128"/>
                </a:rPr>
                <a:t>(</a:t>
              </a:r>
              <a:r>
                <a:rPr lang="ja-JP" altLang="en-US" sz="1800" b="1" dirty="0" smtClean="0">
                  <a:solidFill>
                    <a:schemeClr val="bg1"/>
                  </a:solidFill>
                  <a:latin typeface="メイリオ" panose="020B0604030504040204" pitchFamily="50" charset="-128"/>
                  <a:ea typeface="メイリオ" panose="020B0604030504040204" pitchFamily="50" charset="-128"/>
                </a:rPr>
                <a:t>福祉</a:t>
              </a:r>
              <a:r>
                <a:rPr lang="en-US" altLang="ja-JP" sz="1800" b="1" dirty="0" smtClean="0">
                  <a:solidFill>
                    <a:schemeClr val="bg1"/>
                  </a:solidFill>
                  <a:latin typeface="メイリオ" panose="020B0604030504040204" pitchFamily="50" charset="-128"/>
                  <a:ea typeface="メイリオ" panose="020B0604030504040204" pitchFamily="50" charset="-128"/>
                </a:rPr>
                <a:t>)</a:t>
              </a:r>
              <a:r>
                <a:rPr lang="ja-JP" altLang="en-US" sz="1800" b="1" dirty="0" smtClean="0">
                  <a:solidFill>
                    <a:schemeClr val="bg1"/>
                  </a:solidFill>
                  <a:latin typeface="メイリオ" panose="020B0604030504040204" pitchFamily="50" charset="-128"/>
                  <a:ea typeface="メイリオ" panose="020B0604030504040204" pitchFamily="50" charset="-128"/>
                </a:rPr>
                <a:t>避難所</a:t>
              </a:r>
              <a:endParaRPr lang="en-US" altLang="ja-JP" sz="1800" b="1" dirty="0">
                <a:solidFill>
                  <a:schemeClr val="bg1"/>
                </a:solidFill>
                <a:latin typeface="メイリオ" panose="020B0604030504040204" pitchFamily="50" charset="-128"/>
                <a:ea typeface="メイリオ" panose="020B0604030504040204" pitchFamily="50" charset="-128"/>
              </a:endParaRPr>
            </a:p>
            <a:p>
              <a:r>
                <a:rPr kumimoji="1" lang="ja-JP" altLang="en-US" sz="1800" b="1" dirty="0">
                  <a:solidFill>
                    <a:schemeClr val="bg1"/>
                  </a:solidFill>
                  <a:latin typeface="メイリオ" panose="020B0604030504040204" pitchFamily="50" charset="-128"/>
                  <a:ea typeface="メイリオ" panose="020B0604030504040204" pitchFamily="50" charset="-128"/>
                </a:rPr>
                <a:t>　・近隣の安全な</a:t>
              </a:r>
              <a:r>
                <a:rPr kumimoji="1" lang="ja-JP" altLang="en-US" sz="1800" b="1" dirty="0" smtClean="0">
                  <a:solidFill>
                    <a:schemeClr val="bg1"/>
                  </a:solidFill>
                  <a:latin typeface="メイリオ" panose="020B0604030504040204" pitchFamily="50" charset="-128"/>
                  <a:ea typeface="メイリオ" panose="020B0604030504040204" pitchFamily="50" charset="-128"/>
                </a:rPr>
                <a:t>場所</a:t>
              </a:r>
              <a:endParaRPr kumimoji="1" lang="en-US" altLang="ja-JP" sz="1800" b="1" dirty="0" smtClean="0">
                <a:solidFill>
                  <a:schemeClr val="bg1"/>
                </a:solidFill>
                <a:latin typeface="メイリオ" panose="020B0604030504040204" pitchFamily="50" charset="-128"/>
                <a:ea typeface="メイリオ" panose="020B0604030504040204" pitchFamily="50" charset="-128"/>
              </a:endParaRPr>
            </a:p>
            <a:p>
              <a:r>
                <a:rPr kumimoji="1" lang="ja-JP" altLang="en-US" sz="1800" b="1" dirty="0" smtClean="0">
                  <a:solidFill>
                    <a:schemeClr val="bg1"/>
                  </a:solidFill>
                  <a:latin typeface="メイリオ" panose="020B0604030504040204" pitchFamily="50" charset="-128"/>
                  <a:ea typeface="メイリオ" panose="020B0604030504040204" pitchFamily="50" charset="-128"/>
                </a:rPr>
                <a:t>　・宿泊施設</a:t>
              </a:r>
              <a:endParaRPr kumimoji="1" lang="en-US" altLang="ja-JP" sz="1800" b="1" dirty="0" smtClean="0">
                <a:solidFill>
                  <a:schemeClr val="bg1"/>
                </a:solidFill>
                <a:latin typeface="メイリオ" panose="020B0604030504040204" pitchFamily="50" charset="-128"/>
                <a:ea typeface="メイリオ" panose="020B0604030504040204" pitchFamily="50" charset="-128"/>
              </a:endParaRPr>
            </a:p>
          </p:txBody>
        </p:sp>
        <p:sp>
          <p:nvSpPr>
            <p:cNvPr id="11" name="右矢印 10"/>
            <p:cNvSpPr/>
            <p:nvPr/>
          </p:nvSpPr>
          <p:spPr bwMode="auto">
            <a:xfrm rot="5400000">
              <a:off x="7671702" y="4768041"/>
              <a:ext cx="287353" cy="613524"/>
            </a:xfrm>
            <a:prstGeom prst="rightArrow">
              <a:avLst/>
            </a:prstGeom>
            <a:solidFill>
              <a:srgbClr val="FF0000"/>
            </a:solidFill>
            <a:ln>
              <a:noFill/>
            </a:ln>
            <a:effectLst/>
          </p:spPr>
          <p:txBody>
            <a:bodyPr wrap="square" lIns="128016" tIns="64008" rIns="128016" bIns="64008" rtlCol="0" anchor="ctr">
              <a:spAutoFit/>
            </a:bodyPr>
            <a:lstStyle/>
            <a:p>
              <a:pPr algn="ctr"/>
              <a:endParaRPr kumimoji="1" lang="ja-JP" altLang="en-US" sz="1600" dirty="0"/>
            </a:p>
          </p:txBody>
        </p:sp>
      </p:grpSp>
      <p:sp>
        <p:nvSpPr>
          <p:cNvPr id="12" name="テキスト ボックス 11"/>
          <p:cNvSpPr txBox="1"/>
          <p:nvPr/>
        </p:nvSpPr>
        <p:spPr>
          <a:xfrm>
            <a:off x="5169024" y="3789040"/>
            <a:ext cx="4686338" cy="954107"/>
          </a:xfrm>
          <a:prstGeom prst="rect">
            <a:avLst/>
          </a:prstGeom>
          <a:noFill/>
        </p:spPr>
        <p:txBody>
          <a:bodyPr wrap="square" rtlCol="0">
            <a:spAutoFit/>
          </a:bodyPr>
          <a:lstStyle/>
          <a:p>
            <a:pPr marL="449263" indent="-449263"/>
            <a:r>
              <a:rPr lang="ja-JP" altLang="en-US" sz="1400" dirty="0">
                <a:solidFill>
                  <a:srgbClr val="FF0000"/>
                </a:solidFill>
                <a:latin typeface="メイリオ" panose="020B0604030504040204" pitchFamily="50" charset="-128"/>
                <a:ea typeface="メイリオ" panose="020B0604030504040204" pitchFamily="50" charset="-128"/>
              </a:rPr>
              <a:t>注意：浸水が継続する間生じる可能性がある支障を許容できること。</a:t>
            </a:r>
            <a:endParaRPr lang="en-US" altLang="ja-JP" sz="1400" dirty="0">
              <a:solidFill>
                <a:srgbClr val="FF0000"/>
              </a:solidFill>
              <a:latin typeface="メイリオ" panose="020B0604030504040204" pitchFamily="50" charset="-128"/>
              <a:ea typeface="メイリオ" panose="020B0604030504040204" pitchFamily="50" charset="-128"/>
            </a:endParaRPr>
          </a:p>
          <a:p>
            <a:pPr marL="449263" indent="-449263"/>
            <a:r>
              <a:rPr lang="en-US" altLang="ja-JP" sz="1400" dirty="0">
                <a:solidFill>
                  <a:srgbClr val="FF0000"/>
                </a:solidFill>
                <a:latin typeface="メイリオ" panose="020B0604030504040204" pitchFamily="50" charset="-128"/>
                <a:ea typeface="メイリオ" panose="020B0604030504040204" pitchFamily="50" charset="-128"/>
              </a:rPr>
              <a:t>	</a:t>
            </a:r>
            <a:r>
              <a:rPr lang="ja-JP" altLang="en-US" sz="1400" dirty="0">
                <a:solidFill>
                  <a:srgbClr val="FF0000"/>
                </a:solidFill>
                <a:latin typeface="メイリオ" panose="020B0604030504040204" pitchFamily="50" charset="-128"/>
                <a:ea typeface="メイリオ" panose="020B0604030504040204" pitchFamily="50" charset="-128"/>
              </a:rPr>
              <a:t>（水、食糧、薬等の備蓄品の確保、電気、ガス、トイレ等</a:t>
            </a:r>
            <a:r>
              <a:rPr lang="ja-JP" altLang="en-US" sz="1400" dirty="0" smtClean="0">
                <a:solidFill>
                  <a:srgbClr val="FF0000"/>
                </a:solidFill>
                <a:latin typeface="メイリオ" panose="020B0604030504040204" pitchFamily="50" charset="-128"/>
                <a:ea typeface="メイリオ" panose="020B0604030504040204" pitchFamily="50" charset="-128"/>
              </a:rPr>
              <a:t>の利用</a:t>
            </a:r>
            <a:r>
              <a:rPr lang="ja-JP" altLang="en-US" sz="1400" dirty="0">
                <a:solidFill>
                  <a:srgbClr val="FF0000"/>
                </a:solidFill>
                <a:latin typeface="メイリオ" panose="020B0604030504040204" pitchFamily="50" charset="-128"/>
                <a:ea typeface="メイリオ" panose="020B0604030504040204" pitchFamily="50" charset="-128"/>
              </a:rPr>
              <a:t>可能か確認）。</a:t>
            </a:r>
            <a:endParaRPr lang="en-US" altLang="ja-JP" sz="1400" dirty="0">
              <a:solidFill>
                <a:srgbClr val="FF0000"/>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473A06A9-5EA7-4A56-A356-A024B64F1647}"/>
              </a:ext>
            </a:extLst>
          </p:cNvPr>
          <p:cNvSpPr/>
          <p:nvPr/>
        </p:nvSpPr>
        <p:spPr bwMode="auto">
          <a:xfrm>
            <a:off x="72008" y="777388"/>
            <a:ext cx="9726424" cy="1828661"/>
          </a:xfrm>
          <a:prstGeom prst="rect">
            <a:avLst/>
          </a:prstGeom>
          <a:solidFill>
            <a:srgbClr val="FFFFFF"/>
          </a:solidFill>
          <a:ln w="9525" algn="ctr">
            <a:solidFill>
              <a:srgbClr val="000000"/>
            </a:solidFill>
            <a:round/>
            <a:headEnd/>
            <a:tailEnd/>
          </a:ln>
        </p:spPr>
        <p:txBody>
          <a:bodyPr anchor="ctr"/>
          <a:lstStyle/>
          <a:p>
            <a:pPr marL="358775" lvl="0" indent="-358775" defTabSz="1277938" eaLnBrk="1" hangingPunct="1">
              <a:spcBef>
                <a:spcPts val="600"/>
              </a:spcBef>
              <a:spcAft>
                <a:spcPts val="600"/>
              </a:spcAft>
              <a:buFont typeface="Wingdings" panose="05000000000000000000" pitchFamily="2" charset="2"/>
              <a:buChar char="¡"/>
              <a:defRPr/>
            </a:pPr>
            <a:r>
              <a:rPr kumimoji="1" lang="ja-JP" altLang="en-US" sz="2000" kern="0" dirty="0">
                <a:solidFill>
                  <a:srgbClr val="000000"/>
                </a:solidFill>
                <a:latin typeface="メイリオ" panose="020B0604030504040204" pitchFamily="50" charset="-128"/>
                <a:ea typeface="メイリオ" panose="020B0604030504040204" pitchFamily="50" charset="-128"/>
              </a:rPr>
              <a:t>立退き避難は、浸水想定区域等の災害リスクに</a:t>
            </a:r>
            <a:r>
              <a:rPr kumimoji="1" lang="ja-JP" altLang="en-US" sz="2000" kern="0" dirty="0" smtClean="0">
                <a:solidFill>
                  <a:srgbClr val="000000"/>
                </a:solidFill>
                <a:latin typeface="メイリオ" panose="020B0604030504040204" pitchFamily="50" charset="-128"/>
                <a:ea typeface="メイリオ" panose="020B0604030504040204" pitchFamily="50" charset="-128"/>
              </a:rPr>
              <a:t>ある場所の施設</a:t>
            </a:r>
            <a:r>
              <a:rPr kumimoji="1" lang="ja-JP" altLang="en-US" sz="2000" kern="0" dirty="0">
                <a:solidFill>
                  <a:srgbClr val="000000"/>
                </a:solidFill>
                <a:latin typeface="メイリオ" panose="020B0604030504040204" pitchFamily="50" charset="-128"/>
                <a:ea typeface="メイリオ" panose="020B0604030504040204" pitchFamily="50" charset="-128"/>
              </a:rPr>
              <a:t>を離れ、浸水想定区域外の避難先に避難することであり、避難行動の基本です。</a:t>
            </a:r>
            <a:endParaRPr kumimoji="1" lang="en-US" altLang="ja-JP" sz="2000" kern="0" dirty="0">
              <a:solidFill>
                <a:srgbClr val="000000"/>
              </a:solidFill>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60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浸水想定区域等の災害リスクの</a:t>
            </a:r>
            <a:r>
              <a:rPr kumimoji="1" lang="ja-JP" altLang="en-US" sz="2000" kern="0" dirty="0" smtClean="0">
                <a:latin typeface="メイリオ" panose="020B0604030504040204" pitchFamily="50" charset="-128"/>
                <a:ea typeface="メイリオ" panose="020B0604030504040204" pitchFamily="50" charset="-128"/>
              </a:rPr>
              <a:t>ある場所の施設</a:t>
            </a:r>
            <a:r>
              <a:rPr kumimoji="1" lang="ja-JP" altLang="en-US" sz="2000" kern="0" dirty="0">
                <a:latin typeface="メイリオ" panose="020B0604030504040204" pitchFamily="50" charset="-128"/>
                <a:ea typeface="メイリオ" panose="020B0604030504040204" pitchFamily="50" charset="-128"/>
              </a:rPr>
              <a:t>であっても、浸水深より高い階に移動することによって</a:t>
            </a:r>
            <a:r>
              <a:rPr kumimoji="1" lang="ja-JP" altLang="en-US" sz="2000" kern="0" dirty="0" smtClean="0">
                <a:latin typeface="メイリオ" panose="020B0604030504040204" pitchFamily="50" charset="-128"/>
                <a:ea typeface="メイリオ" panose="020B0604030504040204" pitchFamily="50" charset="-128"/>
              </a:rPr>
              <a:t>、利用者</a:t>
            </a:r>
            <a:r>
              <a:rPr kumimoji="1" lang="ja-JP" altLang="en-US" sz="2000" kern="0" dirty="0">
                <a:latin typeface="メイリオ" panose="020B0604030504040204" pitchFamily="50" charset="-128"/>
                <a:ea typeface="メイリオ" panose="020B0604030504040204" pitchFamily="50" charset="-128"/>
              </a:rPr>
              <a:t>の安全を確保することが可能な場合があります。こうした</a:t>
            </a:r>
            <a:r>
              <a:rPr kumimoji="1" lang="ja-JP" altLang="en-US" sz="2000" kern="0" dirty="0" smtClean="0">
                <a:latin typeface="メイリオ" panose="020B0604030504040204" pitchFamily="50" charset="-128"/>
                <a:ea typeface="メイリオ" panose="020B0604030504040204" pitchFamily="50" charset="-128"/>
              </a:rPr>
              <a:t>施設で、</a:t>
            </a:r>
            <a:r>
              <a:rPr kumimoji="1" lang="ja-JP" altLang="en-US" sz="2000" kern="0" dirty="0">
                <a:latin typeface="メイリオ" panose="020B0604030504040204" pitchFamily="50" charset="-128"/>
                <a:ea typeface="メイリオ" panose="020B0604030504040204" pitchFamily="50" charset="-128"/>
              </a:rPr>
              <a:t>施設内に留まって避難するのが「屋内安全確保」です。</a:t>
            </a:r>
            <a:endParaRPr kumimoji="1" lang="en-US" altLang="ja-JP" sz="2000" kern="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32726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73A06A9-5EA7-4A56-A356-A024B64F1647}"/>
              </a:ext>
            </a:extLst>
          </p:cNvPr>
          <p:cNvSpPr/>
          <p:nvPr/>
        </p:nvSpPr>
        <p:spPr bwMode="auto">
          <a:xfrm>
            <a:off x="79292" y="780136"/>
            <a:ext cx="9726424" cy="746867"/>
          </a:xfrm>
          <a:prstGeom prst="rect">
            <a:avLst/>
          </a:prstGeom>
          <a:solidFill>
            <a:srgbClr val="FFFFFF"/>
          </a:solidFill>
          <a:ln w="9525" algn="ctr">
            <a:solidFill>
              <a:srgbClr val="000000"/>
            </a:solidFill>
            <a:round/>
            <a:headEnd/>
            <a:tailEnd/>
          </a:ln>
        </p:spPr>
        <p:txBody>
          <a:bodyPr anchor="ctr"/>
          <a:lstStyle/>
          <a:p>
            <a:pPr marL="358775" marR="0" lvl="0" indent="-358775"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2000" kern="0" dirty="0" smtClean="0">
                <a:latin typeface="メイリオ" panose="020B0604030504040204" pitchFamily="50" charset="-128"/>
                <a:ea typeface="メイリオ" panose="020B0604030504040204" pitchFamily="50" charset="-128"/>
              </a:rPr>
              <a:t>避難先は、災害の種類に応じた場所を選定しましょう。次のページに選定フローを示しますので確認してください。</a:t>
            </a:r>
            <a:endParaRPr kumimoji="1" lang="en-US" altLang="ja-JP" sz="2000" kern="0" dirty="0">
              <a:latin typeface="メイリオ" panose="020B0604030504040204" pitchFamily="50" charset="-128"/>
              <a:ea typeface="メイリオ" panose="020B0604030504040204" pitchFamily="50" charset="-128"/>
            </a:endParaRPr>
          </a:p>
        </p:txBody>
      </p:sp>
      <p:sp>
        <p:nvSpPr>
          <p:cNvPr id="4" name="角丸四角形 7">
            <a:extLst>
              <a:ext uri="{FF2B5EF4-FFF2-40B4-BE49-F238E27FC236}">
                <a16:creationId xmlns:a16="http://schemas.microsoft.com/office/drawing/2014/main" id="{8FDCABDA-965C-4DBE-BC3A-DBE7E48CBDF8}"/>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chemeClr val="bg1"/>
                </a:solidFill>
                <a:effectLst/>
                <a:uLnTx/>
                <a:uFillTx/>
                <a:latin typeface="Calibri"/>
                <a:ea typeface="メイリオ" panose="020B0604030504040204" pitchFamily="50" charset="-128"/>
                <a:cs typeface="Arial"/>
              </a:rPr>
              <a:t>避難先の選定における留意点</a:t>
            </a:r>
            <a:endParaRPr kumimoji="1" lang="en-US" altLang="ja-JP" sz="2800" b="1" i="0" u="none" strike="noStrike" kern="1200" cap="none" spc="0" normalizeH="0" baseline="0" noProof="0" dirty="0">
              <a:ln>
                <a:noFill/>
              </a:ln>
              <a:solidFill>
                <a:schemeClr val="bg1"/>
              </a:solidFill>
              <a:effectLst/>
              <a:uLnTx/>
              <a:uFillTx/>
              <a:latin typeface="Calibri"/>
              <a:ea typeface="メイリオ" panose="020B0604030504040204" pitchFamily="50"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chemeClr val="bg1"/>
                </a:solidFill>
                <a:effectLst/>
                <a:uLnTx/>
                <a:uFillTx/>
                <a:latin typeface="Calibri"/>
                <a:ea typeface="メイリオ" panose="020B0604030504040204" pitchFamily="50" charset="-128"/>
                <a:cs typeface="Arial"/>
              </a:rPr>
              <a:t>【</a:t>
            </a:r>
            <a:r>
              <a:rPr kumimoji="1" lang="ja-JP" altLang="en-US" sz="1400" b="1" i="0" u="none" strike="noStrike" kern="1200" cap="none" spc="0" normalizeH="0" baseline="0" noProof="0" dirty="0" smtClean="0">
                <a:ln>
                  <a:noFill/>
                </a:ln>
                <a:solidFill>
                  <a:schemeClr val="bg1"/>
                </a:solidFill>
                <a:effectLst/>
                <a:uLnTx/>
                <a:uFillTx/>
                <a:latin typeface="Calibri"/>
                <a:ea typeface="メイリオ" panose="020B0604030504040204" pitchFamily="50" charset="-128"/>
                <a:cs typeface="Arial"/>
              </a:rPr>
              <a:t>災害の種類に応じた避難先の選定</a:t>
            </a:r>
            <a:r>
              <a:rPr kumimoji="1" lang="en-US" altLang="ja-JP" sz="1400" b="1" i="0" u="none" strike="noStrike" kern="1200" cap="none" spc="0" normalizeH="0" baseline="0" noProof="0" dirty="0" smtClean="0">
                <a:ln>
                  <a:noFill/>
                </a:ln>
                <a:solidFill>
                  <a:schemeClr val="bg1"/>
                </a:solidFill>
                <a:effectLst/>
                <a:uLnTx/>
                <a:uFillTx/>
                <a:latin typeface="Calibri"/>
                <a:ea typeface="メイリオ" panose="020B0604030504040204" pitchFamily="50" charset="-128"/>
                <a:cs typeface="Arial"/>
              </a:rPr>
              <a:t>】</a:t>
            </a:r>
            <a:endParaRPr kumimoji="1" lang="en-US" altLang="ja-JP" sz="1400" b="1" i="0" u="none" strike="noStrike" kern="1200" cap="none" spc="0" normalizeH="0" baseline="0" noProof="0" dirty="0">
              <a:ln>
                <a:noFill/>
              </a:ln>
              <a:solidFill>
                <a:schemeClr val="bg1"/>
              </a:solidFill>
              <a:effectLst/>
              <a:uLnTx/>
              <a:uFillTx/>
              <a:latin typeface="Calibri"/>
              <a:ea typeface="メイリオ" panose="020B0604030504040204" pitchFamily="50" charset="-128"/>
              <a:cs typeface="Arial"/>
            </a:endParaRPr>
          </a:p>
        </p:txBody>
      </p:sp>
      <p:sp>
        <p:nvSpPr>
          <p:cNvPr id="2" name="スライド番号プレースホルダー 1"/>
          <p:cNvSpPr>
            <a:spLocks noGrp="1"/>
          </p:cNvSpPr>
          <p:nvPr>
            <p:ph type="sldNum" sz="quarter" idx="12"/>
          </p:nvPr>
        </p:nvSpPr>
        <p:spPr>
          <a:xfrm>
            <a:off x="7593012" y="6453336"/>
            <a:ext cx="2312988" cy="476250"/>
          </a:xfrm>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5B6056FD-481E-402F-BECC-1CED467BA55C}"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Arial"/>
              </a:rPr>
              <a:pPr marL="0" marR="0" lvl="0" indent="0" algn="r" defTabSz="914400" rtl="0" eaLnBrk="1" fontAlgn="base" latinLnBrk="0" hangingPunct="1">
                <a:lnSpc>
                  <a:spcPct val="100000"/>
                </a:lnSpc>
                <a:spcBef>
                  <a:spcPct val="0"/>
                </a:spcBef>
                <a:spcAft>
                  <a:spcPct val="0"/>
                </a:spcAft>
                <a:buClrTx/>
                <a:buSzPct val="100000"/>
                <a:buFontTx/>
                <a:buNone/>
                <a:tabLst/>
                <a:defRPr/>
              </a:pPr>
              <a:t>18</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a:endParaRPr>
          </a:p>
        </p:txBody>
      </p:sp>
      <p:pic>
        <p:nvPicPr>
          <p:cNvPr id="6" name="図 5"/>
          <p:cNvPicPr>
            <a:picLocks noChangeAspect="1"/>
          </p:cNvPicPr>
          <p:nvPr/>
        </p:nvPicPr>
        <p:blipFill>
          <a:blip r:embed="rId3"/>
          <a:stretch>
            <a:fillRect/>
          </a:stretch>
        </p:blipFill>
        <p:spPr>
          <a:xfrm>
            <a:off x="111989" y="1646717"/>
            <a:ext cx="9491454" cy="5168750"/>
          </a:xfrm>
          <a:prstGeom prst="rect">
            <a:avLst/>
          </a:prstGeom>
        </p:spPr>
      </p:pic>
    </p:spTree>
    <p:extLst>
      <p:ext uri="{BB962C8B-B14F-4D97-AF65-F5344CB8AC3E}">
        <p14:creationId xmlns:p14="http://schemas.microsoft.com/office/powerpoint/2010/main" val="12101955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a:extLst>
              <a:ext uri="{FF2B5EF4-FFF2-40B4-BE49-F238E27FC236}">
                <a16:creationId xmlns:a16="http://schemas.microsoft.com/office/drawing/2014/main" id="{C2BE4174-B216-431A-A668-ED1FC09E86FC}"/>
              </a:ext>
            </a:extLst>
          </p:cNvPr>
          <p:cNvSpPr/>
          <p:nvPr/>
        </p:nvSpPr>
        <p:spPr>
          <a:xfrm>
            <a:off x="200025" y="511175"/>
            <a:ext cx="9505950" cy="4718024"/>
          </a:xfrm>
          <a:prstGeom prst="roundRect">
            <a:avLst>
              <a:gd name="adj" fmla="val 2360"/>
            </a:avLst>
          </a:prstGeom>
          <a:solidFill>
            <a:schemeClr val="bg1"/>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kumimoji="1" lang="ja-JP" altLang="en-US" sz="2800" b="1" dirty="0">
              <a:solidFill>
                <a:srgbClr val="002060"/>
              </a:solidFill>
              <a:latin typeface="ＭＳ ゴシック" panose="020B0609070205080204" pitchFamily="49" charset="-128"/>
            </a:endParaRPr>
          </a:p>
        </p:txBody>
      </p:sp>
      <p:sp>
        <p:nvSpPr>
          <p:cNvPr id="12" name="角丸四角形 11">
            <a:extLst>
              <a:ext uri="{FF2B5EF4-FFF2-40B4-BE49-F238E27FC236}">
                <a16:creationId xmlns:a16="http://schemas.microsoft.com/office/drawing/2014/main" id="{E6019205-D904-4F3D-8E47-A7840127D9FF}"/>
              </a:ext>
            </a:extLst>
          </p:cNvPr>
          <p:cNvSpPr/>
          <p:nvPr/>
        </p:nvSpPr>
        <p:spPr>
          <a:xfrm>
            <a:off x="1389063" y="188913"/>
            <a:ext cx="7164387" cy="447675"/>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500" b="1" dirty="0">
                <a:solidFill>
                  <a:prstClr val="white"/>
                </a:solidFill>
                <a:ea typeface="メイリオ" panose="020B0604030504040204" pitchFamily="50" charset="-128"/>
              </a:rPr>
              <a:t>本教材について</a:t>
            </a:r>
          </a:p>
        </p:txBody>
      </p:sp>
      <p:sp>
        <p:nvSpPr>
          <p:cNvPr id="4" name="角丸四角形 3">
            <a:extLst>
              <a:ext uri="{FF2B5EF4-FFF2-40B4-BE49-F238E27FC236}">
                <a16:creationId xmlns:a16="http://schemas.microsoft.com/office/drawing/2014/main" id="{7187E5B9-93A4-44DA-8732-9A4C1AC5CFA7}"/>
              </a:ext>
            </a:extLst>
          </p:cNvPr>
          <p:cNvSpPr/>
          <p:nvPr/>
        </p:nvSpPr>
        <p:spPr>
          <a:xfrm>
            <a:off x="547688" y="2311400"/>
            <a:ext cx="1728787" cy="341313"/>
          </a:xfrm>
          <a:prstGeom prst="roundRect">
            <a:avLst>
              <a:gd name="adj" fmla="val 11929"/>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tIns="72000" anchor="ctr"/>
          <a:lstStyle/>
          <a:p>
            <a:pPr algn="ctr">
              <a:lnSpc>
                <a:spcPts val="3000"/>
              </a:lnSpc>
              <a:defRPr/>
            </a:pPr>
            <a:r>
              <a:rPr kumimoji="1" lang="ja-JP" altLang="en-US" sz="2000" b="1" dirty="0">
                <a:solidFill>
                  <a:srgbClr val="002060"/>
                </a:solidFill>
                <a:ea typeface="メイリオ" panose="020B0604030504040204" pitchFamily="50" charset="-128"/>
              </a:rPr>
              <a:t>主な対象者</a:t>
            </a:r>
          </a:p>
        </p:txBody>
      </p:sp>
      <p:sp>
        <p:nvSpPr>
          <p:cNvPr id="13" name="角丸四角形 12">
            <a:extLst>
              <a:ext uri="{FF2B5EF4-FFF2-40B4-BE49-F238E27FC236}">
                <a16:creationId xmlns:a16="http://schemas.microsoft.com/office/drawing/2014/main" id="{142108CC-E0F4-4D34-8347-A3B1D2A586ED}"/>
              </a:ext>
            </a:extLst>
          </p:cNvPr>
          <p:cNvSpPr/>
          <p:nvPr/>
        </p:nvSpPr>
        <p:spPr>
          <a:xfrm>
            <a:off x="614363" y="2736850"/>
            <a:ext cx="7605712" cy="50323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lstStyle/>
          <a:p>
            <a:pPr>
              <a:defRPr/>
            </a:pPr>
            <a:r>
              <a:rPr kumimoji="1" lang="ja-JP" altLang="en-US" sz="2000" dirty="0">
                <a:solidFill>
                  <a:prstClr val="black"/>
                </a:solidFill>
                <a:ea typeface="メイリオ" panose="020B0604030504040204" pitchFamily="50" charset="-128"/>
              </a:rPr>
              <a:t>施設の関係者等</a:t>
            </a:r>
            <a:endParaRPr kumimoji="1" lang="en-US" altLang="ja-JP" sz="2000" dirty="0">
              <a:solidFill>
                <a:prstClr val="black"/>
              </a:solidFill>
              <a:ea typeface="メイリオ" panose="020B0604030504040204" pitchFamily="50" charset="-128"/>
            </a:endParaRPr>
          </a:p>
        </p:txBody>
      </p:sp>
      <p:sp>
        <p:nvSpPr>
          <p:cNvPr id="14" name="角丸四角形 13">
            <a:extLst>
              <a:ext uri="{FF2B5EF4-FFF2-40B4-BE49-F238E27FC236}">
                <a16:creationId xmlns:a16="http://schemas.microsoft.com/office/drawing/2014/main" id="{1FDABFF0-9F8A-41B1-AD86-0C9C31C1BF80}"/>
              </a:ext>
            </a:extLst>
          </p:cNvPr>
          <p:cNvSpPr/>
          <p:nvPr/>
        </p:nvSpPr>
        <p:spPr>
          <a:xfrm>
            <a:off x="547688" y="3248025"/>
            <a:ext cx="1728787" cy="342900"/>
          </a:xfrm>
          <a:prstGeom prst="roundRect">
            <a:avLst>
              <a:gd name="adj" fmla="val 9772"/>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tIns="72000" anchor="ctr"/>
          <a:lstStyle/>
          <a:p>
            <a:pPr algn="ctr">
              <a:lnSpc>
                <a:spcPts val="3000"/>
              </a:lnSpc>
              <a:defRPr/>
            </a:pPr>
            <a:r>
              <a:rPr kumimoji="1" lang="ja-JP" altLang="en-US" sz="2000" b="1" dirty="0">
                <a:solidFill>
                  <a:srgbClr val="002060"/>
                </a:solidFill>
                <a:ea typeface="メイリオ" panose="020B0604030504040204" pitchFamily="50" charset="-128"/>
              </a:rPr>
              <a:t>進め方</a:t>
            </a:r>
          </a:p>
        </p:txBody>
      </p:sp>
      <p:sp>
        <p:nvSpPr>
          <p:cNvPr id="18" name="角丸四角形 17">
            <a:extLst>
              <a:ext uri="{FF2B5EF4-FFF2-40B4-BE49-F238E27FC236}">
                <a16:creationId xmlns:a16="http://schemas.microsoft.com/office/drawing/2014/main" id="{FA894519-DC19-4C38-9BD5-26C2CCAEB193}"/>
              </a:ext>
            </a:extLst>
          </p:cNvPr>
          <p:cNvSpPr/>
          <p:nvPr/>
        </p:nvSpPr>
        <p:spPr>
          <a:xfrm>
            <a:off x="523875" y="819150"/>
            <a:ext cx="1728788" cy="342900"/>
          </a:xfrm>
          <a:prstGeom prst="roundRect">
            <a:avLst>
              <a:gd name="adj" fmla="val 11929"/>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90000" tIns="72000" rIns="90000" bIns="0" anchor="ctr"/>
          <a:lstStyle/>
          <a:p>
            <a:pPr algn="ctr">
              <a:lnSpc>
                <a:spcPts val="2400"/>
              </a:lnSpc>
              <a:defRPr/>
            </a:pPr>
            <a:r>
              <a:rPr kumimoji="1" lang="ja-JP" altLang="en-US" sz="2000" b="1" dirty="0">
                <a:solidFill>
                  <a:srgbClr val="002060"/>
                </a:solidFill>
                <a:ea typeface="メイリオ" panose="020B0604030504040204" pitchFamily="50" charset="-128"/>
              </a:rPr>
              <a:t>目的</a:t>
            </a:r>
          </a:p>
        </p:txBody>
      </p:sp>
      <p:sp>
        <p:nvSpPr>
          <p:cNvPr id="19" name="角丸四角形 18">
            <a:extLst>
              <a:ext uri="{FF2B5EF4-FFF2-40B4-BE49-F238E27FC236}">
                <a16:creationId xmlns:a16="http://schemas.microsoft.com/office/drawing/2014/main" id="{B4545489-C092-42D7-8DF9-9EAD86C2FC82}"/>
              </a:ext>
            </a:extLst>
          </p:cNvPr>
          <p:cNvSpPr/>
          <p:nvPr/>
        </p:nvSpPr>
        <p:spPr>
          <a:xfrm>
            <a:off x="620713" y="1241425"/>
            <a:ext cx="8904287" cy="9017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2000" dirty="0">
                <a:solidFill>
                  <a:prstClr val="black"/>
                </a:solidFill>
                <a:ea typeface="メイリオ" panose="020B0604030504040204" pitchFamily="50" charset="-128"/>
              </a:rPr>
              <a:t>大雨による浸水や土砂災害等が発生するおそれがあるとき、高齢者施設等の要配慮者利用施設の利用者の円滑かつ迅速な避難の確保を図るため、具体事例を通じて適切な判断力・避難行動力を養うことを目的とする。</a:t>
            </a:r>
            <a:endParaRPr kumimoji="1" lang="en-US" altLang="ja-JP" sz="2000" dirty="0">
              <a:solidFill>
                <a:prstClr val="black"/>
              </a:solidFill>
              <a:ea typeface="メイリオ" panose="020B0604030504040204" pitchFamily="50" charset="-128"/>
            </a:endParaRPr>
          </a:p>
        </p:txBody>
      </p:sp>
      <p:sp>
        <p:nvSpPr>
          <p:cNvPr id="16" name="角丸四角形 15">
            <a:extLst>
              <a:ext uri="{FF2B5EF4-FFF2-40B4-BE49-F238E27FC236}">
                <a16:creationId xmlns:a16="http://schemas.microsoft.com/office/drawing/2014/main" id="{68FB400E-8D55-4A65-BE28-324DD0DDB65E}"/>
              </a:ext>
            </a:extLst>
          </p:cNvPr>
          <p:cNvSpPr/>
          <p:nvPr/>
        </p:nvSpPr>
        <p:spPr>
          <a:xfrm>
            <a:off x="614363" y="3694112"/>
            <a:ext cx="8910637" cy="153508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kumimoji="1" lang="ja-JP" altLang="en-US" sz="2000" dirty="0">
                <a:solidFill>
                  <a:prstClr val="black"/>
                </a:solidFill>
                <a:ea typeface="メイリオ" panose="020B0604030504040204" pitchFamily="50" charset="-128"/>
              </a:rPr>
              <a:t>自分のペースで自習し、理解度をチェックしてください。</a:t>
            </a:r>
            <a:endParaRPr kumimoji="1" lang="en-US" altLang="ja-JP" sz="2000" dirty="0">
              <a:solidFill>
                <a:prstClr val="black"/>
              </a:solidFill>
              <a:ea typeface="メイリオ" panose="020B0604030504040204" pitchFamily="50" charset="-128"/>
            </a:endParaRPr>
          </a:p>
          <a:p>
            <a:pPr>
              <a:defRPr/>
            </a:pPr>
            <a:r>
              <a:rPr kumimoji="1" lang="ja-JP" altLang="en-US" sz="2000" dirty="0">
                <a:solidFill>
                  <a:prstClr val="black"/>
                </a:solidFill>
                <a:ea typeface="メイリオ" panose="020B0604030504040204" pitchFamily="50" charset="-128"/>
              </a:rPr>
              <a:t>自習に要する時間</a:t>
            </a:r>
            <a:r>
              <a:rPr kumimoji="1" lang="ja-JP" altLang="en-US" sz="2000" dirty="0" smtClean="0">
                <a:solidFill>
                  <a:prstClr val="black"/>
                </a:solidFill>
                <a:ea typeface="メイリオ" panose="020B0604030504040204" pitchFamily="50" charset="-128"/>
              </a:rPr>
              <a:t>は</a:t>
            </a:r>
            <a:r>
              <a:rPr kumimoji="1" lang="en-US" altLang="ja-JP" sz="2000" dirty="0" smtClean="0">
                <a:solidFill>
                  <a:prstClr val="black"/>
                </a:solidFill>
                <a:ea typeface="メイリオ" panose="020B0604030504040204" pitchFamily="50" charset="-128"/>
              </a:rPr>
              <a:t>30</a:t>
            </a:r>
            <a:r>
              <a:rPr kumimoji="1" lang="ja-JP" altLang="en-US" sz="2000" dirty="0" smtClean="0">
                <a:solidFill>
                  <a:prstClr val="black"/>
                </a:solidFill>
                <a:ea typeface="メイリオ" panose="020B0604030504040204" pitchFamily="50" charset="-128"/>
              </a:rPr>
              <a:t>分から１時間程度</a:t>
            </a:r>
            <a:r>
              <a:rPr kumimoji="1" lang="ja-JP" altLang="en-US" sz="2000" dirty="0">
                <a:solidFill>
                  <a:prstClr val="black"/>
                </a:solidFill>
                <a:ea typeface="メイリオ" panose="020B0604030504040204" pitchFamily="50" charset="-128"/>
              </a:rPr>
              <a:t>です 。</a:t>
            </a:r>
            <a:endParaRPr kumimoji="1" lang="en-US" altLang="ja-JP" sz="2000" dirty="0">
              <a:solidFill>
                <a:prstClr val="black"/>
              </a:solidFill>
              <a:ea typeface="メイリオ" panose="020B0604030504040204" pitchFamily="50" charset="-128"/>
            </a:endParaRPr>
          </a:p>
          <a:p>
            <a:pPr>
              <a:spcBef>
                <a:spcPts val="600"/>
              </a:spcBef>
              <a:spcAft>
                <a:spcPts val="600"/>
              </a:spcAft>
              <a:defRPr/>
            </a:pPr>
            <a:r>
              <a:rPr kumimoji="1" lang="en-US" altLang="ja-JP" sz="2000" b="1" u="sng" kern="0" dirty="0" smtClean="0">
                <a:solidFill>
                  <a:schemeClr val="tx1"/>
                </a:solidFill>
                <a:latin typeface="メイリオ" panose="020B0604030504040204" pitchFamily="50" charset="-128"/>
                <a:ea typeface="メイリオ" panose="020B0604030504040204" pitchFamily="50" charset="-128"/>
              </a:rPr>
              <a:t>※</a:t>
            </a:r>
            <a:r>
              <a:rPr kumimoji="1" lang="ja-JP" altLang="en-US" sz="2000" b="1" u="sng" kern="0" dirty="0" smtClean="0">
                <a:solidFill>
                  <a:schemeClr val="tx1"/>
                </a:solidFill>
                <a:latin typeface="メイリオ" panose="020B0604030504040204" pitchFamily="50" charset="-128"/>
                <a:ea typeface="メイリオ" panose="020B0604030504040204" pitchFamily="50" charset="-128"/>
              </a:rPr>
              <a:t>この教材で学習する前に皆さんが従事している施設の</a:t>
            </a:r>
            <a:r>
              <a:rPr kumimoji="1" lang="ja-JP" altLang="en-US" sz="2000" b="1" u="sng" kern="0" dirty="0">
                <a:solidFill>
                  <a:schemeClr val="tx1"/>
                </a:solidFill>
                <a:latin typeface="メイリオ" panose="020B0604030504040204" pitchFamily="50" charset="-128"/>
                <a:ea typeface="メイリオ" panose="020B0604030504040204" pitchFamily="50" charset="-128"/>
              </a:rPr>
              <a:t>避難確保</a:t>
            </a:r>
            <a:r>
              <a:rPr kumimoji="1" lang="ja-JP" altLang="en-US" sz="2000" b="1" u="sng" kern="0" dirty="0" smtClean="0">
                <a:solidFill>
                  <a:schemeClr val="tx1"/>
                </a:solidFill>
                <a:latin typeface="メイリオ" panose="020B0604030504040204" pitchFamily="50" charset="-128"/>
                <a:ea typeface="メイリオ" panose="020B0604030504040204" pitchFamily="50" charset="-128"/>
              </a:rPr>
              <a:t>計画に目を通しておくとより学習効果が高まります。</a:t>
            </a:r>
            <a:endParaRPr kumimoji="1" lang="en-US" altLang="ja-JP" sz="2000" b="1" u="sng" kern="0" dirty="0">
              <a:solidFill>
                <a:schemeClr val="tx1"/>
              </a:solidFill>
              <a:latin typeface="メイリオ" panose="020B0604030504040204" pitchFamily="50" charset="-128"/>
              <a:ea typeface="メイリオ" panose="020B0604030504040204" pitchFamily="50" charset="-128"/>
            </a:endParaRPr>
          </a:p>
        </p:txBody>
      </p:sp>
      <p:sp>
        <p:nvSpPr>
          <p:cNvPr id="20" name="スライド番号プレースホルダー 2"/>
          <p:cNvSpPr>
            <a:spLocks noGrp="1"/>
          </p:cNvSpPr>
          <p:nvPr>
            <p:ph type="sldNum" sz="quarter" idx="12"/>
          </p:nvPr>
        </p:nvSpPr>
        <p:spPr>
          <a:xfrm>
            <a:off x="7585075" y="6486525"/>
            <a:ext cx="2312988" cy="476250"/>
          </a:xfrm>
        </p:spPr>
        <p:txBody>
          <a:bodyPr/>
          <a:lstStyle/>
          <a:p>
            <a:pPr>
              <a:defRPr/>
            </a:pPr>
            <a:fld id="{5B6056FD-481E-402F-BECC-1CED467BA55C}" type="slidenum">
              <a:rPr lang="en-US" altLang="ja-JP" smtClean="0"/>
              <a:pPr>
                <a:defRPr/>
              </a:pPr>
              <a:t>1</a:t>
            </a:fld>
            <a:endParaRPr lang="en-US" altLang="ja-JP" dirty="0"/>
          </a:p>
        </p:txBody>
      </p:sp>
    </p:spTree>
    <p:custDataLst>
      <p:tags r:id="rId1"/>
    </p:custDataLst>
    <p:extLst>
      <p:ext uri="{BB962C8B-B14F-4D97-AF65-F5344CB8AC3E}">
        <p14:creationId xmlns:p14="http://schemas.microsoft.com/office/powerpoint/2010/main" val="2185605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a:extLst>
              <a:ext uri="{FF2B5EF4-FFF2-40B4-BE49-F238E27FC236}">
                <a16:creationId xmlns:a16="http://schemas.microsoft.com/office/drawing/2014/main" id="{327231DE-109F-4901-BA20-6A7048BB76B4}"/>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避難先の選定における</a:t>
            </a:r>
            <a:r>
              <a:rPr kumimoji="1" lang="ja-JP" altLang="en-US" sz="2800" b="1" dirty="0" smtClean="0">
                <a:solidFill>
                  <a:prstClr val="white"/>
                </a:solidFill>
                <a:latin typeface="Calibri"/>
                <a:ea typeface="メイリオ" panose="020B0604030504040204" pitchFamily="50" charset="-128"/>
              </a:rPr>
              <a:t>留意点</a:t>
            </a:r>
            <a:endParaRPr kumimoji="1" lang="en-US" altLang="ja-JP" sz="2800" b="1" dirty="0" smtClean="0">
              <a:solidFill>
                <a:prstClr val="white"/>
              </a:solidFill>
              <a:latin typeface="Calibri"/>
              <a:ea typeface="メイリオ" panose="020B0604030504040204" pitchFamily="50" charset="-128"/>
            </a:endParaRPr>
          </a:p>
          <a:p>
            <a:pPr algn="ctr">
              <a:defRPr/>
            </a:pPr>
            <a:r>
              <a:rPr kumimoji="1" lang="en-US" altLang="ja-JP" sz="1400" b="1" dirty="0" smtClean="0">
                <a:solidFill>
                  <a:prstClr val="white"/>
                </a:solidFill>
                <a:latin typeface="Calibri"/>
                <a:ea typeface="メイリオ" panose="020B0604030504040204" pitchFamily="50" charset="-128"/>
              </a:rPr>
              <a:t>【</a:t>
            </a:r>
            <a:r>
              <a:rPr kumimoji="1" lang="ja-JP" altLang="en-US" sz="1400" b="1" dirty="0" smtClean="0">
                <a:solidFill>
                  <a:prstClr val="white"/>
                </a:solidFill>
                <a:latin typeface="Calibri"/>
                <a:ea typeface="メイリオ" panose="020B0604030504040204" pitchFamily="50" charset="-128"/>
              </a:rPr>
              <a:t>避難先選定フロー</a:t>
            </a:r>
            <a:r>
              <a:rPr kumimoji="1" lang="en-US" altLang="ja-JP" sz="1400" b="1" dirty="0" smtClean="0">
                <a:solidFill>
                  <a:prstClr val="white"/>
                </a:solidFill>
                <a:latin typeface="Calibri"/>
                <a:ea typeface="メイリオ" panose="020B0604030504040204" pitchFamily="50" charset="-128"/>
              </a:rPr>
              <a:t>】</a:t>
            </a:r>
            <a:endParaRPr kumimoji="1" lang="en-US" altLang="ja-JP" sz="2400" b="1" dirty="0">
              <a:solidFill>
                <a:prstClr val="white"/>
              </a:solidFill>
              <a:latin typeface="Calibri"/>
              <a:ea typeface="メイリオ"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5B6056FD-481E-402F-BECC-1CED467BA55C}" type="slidenum">
              <a:rPr lang="en-US" altLang="ja-JP" smtClean="0"/>
              <a:pPr>
                <a:defRPr/>
              </a:pPr>
              <a:t>19</a:t>
            </a:fld>
            <a:endParaRPr lang="en-US" altLang="ja-JP"/>
          </a:p>
        </p:txBody>
      </p:sp>
      <p:pic>
        <p:nvPicPr>
          <p:cNvPr id="2" name="図 1"/>
          <p:cNvPicPr>
            <a:picLocks noChangeAspect="1"/>
          </p:cNvPicPr>
          <p:nvPr/>
        </p:nvPicPr>
        <p:blipFill>
          <a:blip r:embed="rId3"/>
          <a:stretch>
            <a:fillRect/>
          </a:stretch>
        </p:blipFill>
        <p:spPr>
          <a:xfrm>
            <a:off x="848544" y="783867"/>
            <a:ext cx="8136904" cy="6074134"/>
          </a:xfrm>
          <a:prstGeom prst="rect">
            <a:avLst/>
          </a:prstGeom>
        </p:spPr>
      </p:pic>
    </p:spTree>
    <p:extLst>
      <p:ext uri="{BB962C8B-B14F-4D97-AF65-F5344CB8AC3E}">
        <p14:creationId xmlns:p14="http://schemas.microsoft.com/office/powerpoint/2010/main" val="2559236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bwMode="auto">
          <a:xfrm>
            <a:off x="74507" y="591710"/>
            <a:ext cx="5382549" cy="6266290"/>
          </a:xfrm>
          <a:prstGeom prst="rect">
            <a:avLst/>
          </a:prstGeom>
          <a:solidFill>
            <a:schemeClr val="accent5"/>
          </a:solidFill>
          <a:ln w="9525" algn="ctr">
            <a:noFill/>
            <a:round/>
            <a:headEnd/>
            <a:tailEnd/>
          </a:ln>
        </p:spPr>
        <p:txBody>
          <a:bodyPr rtlCol="0" anchor="ctr"/>
          <a:lstStyle/>
          <a:p>
            <a:pPr algn="ctr" defTabSz="1277938">
              <a:spcBef>
                <a:spcPts val="600"/>
              </a:spcBef>
              <a:spcAft>
                <a:spcPts val="600"/>
              </a:spcAft>
            </a:pPr>
            <a:endParaRPr kumimoji="1" lang="ja-JP" altLang="en-US" sz="2800" dirty="0">
              <a:latin typeface="HGS創英角ｺﾞｼｯｸUB" pitchFamily="50" charset="-128"/>
              <a:ea typeface="HGS創英角ｺﾞｼｯｸUB" pitchFamily="50" charset="-128"/>
            </a:endParaRPr>
          </a:p>
        </p:txBody>
      </p:sp>
      <p:sp>
        <p:nvSpPr>
          <p:cNvPr id="4" name="スライド番号プレースホルダー 1"/>
          <p:cNvSpPr>
            <a:spLocks noGrp="1"/>
          </p:cNvSpPr>
          <p:nvPr>
            <p:ph type="sldNum" sz="quarter" idx="12"/>
          </p:nvPr>
        </p:nvSpPr>
        <p:spPr>
          <a:xfrm>
            <a:off x="7585075" y="6486525"/>
            <a:ext cx="2312988" cy="476250"/>
          </a:xfrm>
        </p:spPr>
        <p:txBody>
          <a:bodyPr/>
          <a:lstStyle/>
          <a:p>
            <a:fld id="{7C7A936E-EFF4-4750-8004-67944D92CF59}" type="slidenum">
              <a:rPr lang="en-US" altLang="ja-JP" smtClean="0"/>
              <a:pPr/>
              <a:t>20</a:t>
            </a:fld>
            <a:endParaRPr lang="en-US" altLang="ja-JP"/>
          </a:p>
        </p:txBody>
      </p:sp>
      <p:sp>
        <p:nvSpPr>
          <p:cNvPr id="6" name="角丸四角形 5">
            <a:extLst>
              <a:ext uri="{FF2B5EF4-FFF2-40B4-BE49-F238E27FC236}">
                <a16:creationId xmlns:a16="http://schemas.microsoft.com/office/drawing/2014/main" id="{317FC918-E385-4815-9EAC-6F29D5809737}"/>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latinLnBrk="0">
              <a:lnSpc>
                <a:spcPct val="100000"/>
              </a:lnSpc>
              <a:buClrTx/>
              <a:buSzTx/>
              <a:buFontTx/>
              <a:buNone/>
              <a:tabLst/>
              <a:defRPr/>
            </a:pPr>
            <a:r>
              <a:rPr kumimoji="1" lang="ja-JP" altLang="en-US" sz="3600" b="1" dirty="0">
                <a:solidFill>
                  <a:prstClr val="white"/>
                </a:solidFill>
                <a:ea typeface="メイリオ" panose="020B0604030504040204" pitchFamily="50" charset="-128"/>
              </a:rPr>
              <a:t>理解度チェック（問題）</a:t>
            </a:r>
            <a:endParaRPr kumimoji="1" lang="en-US" altLang="ja-JP" sz="3600" b="1" dirty="0">
              <a:solidFill>
                <a:prstClr val="white"/>
              </a:solidFill>
              <a:ea typeface="メイリオ" panose="020B0604030504040204" pitchFamily="50" charset="-128"/>
            </a:endParaRPr>
          </a:p>
        </p:txBody>
      </p:sp>
      <p:sp>
        <p:nvSpPr>
          <p:cNvPr id="8" name="テキスト ボックス 7">
            <a:extLst>
              <a:ext uri="{FF2B5EF4-FFF2-40B4-BE49-F238E27FC236}">
                <a16:creationId xmlns:a16="http://schemas.microsoft.com/office/drawing/2014/main" id="{AD648757-543D-4CD7-8D18-9A19237CF720}"/>
              </a:ext>
            </a:extLst>
          </p:cNvPr>
          <p:cNvSpPr txBox="1"/>
          <p:nvPr/>
        </p:nvSpPr>
        <p:spPr>
          <a:xfrm>
            <a:off x="98971" y="692696"/>
            <a:ext cx="5376217" cy="6017032"/>
          </a:xfrm>
          <a:prstGeom prst="rect">
            <a:avLst/>
          </a:prstGeom>
        </p:spPr>
        <p:txBody>
          <a:bodyPr wrap="square">
            <a:spAutoFit/>
          </a:bodyPr>
          <a:lstStyle/>
          <a:p>
            <a:pPr defTabSz="1277938" eaLnBrk="1" hangingPunct="1">
              <a:lnSpc>
                <a:spcPct val="150000"/>
              </a:lnSpc>
              <a:spcBef>
                <a:spcPts val="0"/>
              </a:spcBef>
              <a:spcAft>
                <a:spcPts val="0"/>
              </a:spcAft>
              <a:defRPr/>
            </a:pPr>
            <a:r>
              <a:rPr kumimoji="1" lang="ja-JP" altLang="en-US" sz="2000" b="1" kern="0" dirty="0">
                <a:solidFill>
                  <a:srgbClr val="FF0000"/>
                </a:solidFill>
                <a:latin typeface="メイリオ" panose="020B0604030504040204" pitchFamily="50" charset="-128"/>
                <a:ea typeface="メイリオ" panose="020B0604030504040204" pitchFamily="50" charset="-128"/>
              </a:rPr>
              <a:t>次の内容は「○」か「</a:t>
            </a:r>
            <a:r>
              <a:rPr kumimoji="1" lang="en-US" altLang="ja-JP" sz="2000" b="1" kern="0" dirty="0">
                <a:solidFill>
                  <a:srgbClr val="FF0000"/>
                </a:solidFill>
                <a:latin typeface="メイリオ" panose="020B0604030504040204" pitchFamily="50" charset="-128"/>
                <a:ea typeface="メイリオ" panose="020B0604030504040204" pitchFamily="50" charset="-128"/>
              </a:rPr>
              <a:t>×</a:t>
            </a:r>
            <a:r>
              <a:rPr kumimoji="1" lang="ja-JP" altLang="en-US" sz="2000" b="1" kern="0" dirty="0">
                <a:solidFill>
                  <a:srgbClr val="FF0000"/>
                </a:solidFill>
                <a:latin typeface="メイリオ" panose="020B0604030504040204" pitchFamily="50" charset="-128"/>
                <a:ea typeface="メイリオ" panose="020B0604030504040204" pitchFamily="50" charset="-128"/>
              </a:rPr>
              <a:t>」どちらでしょうか。</a:t>
            </a:r>
            <a:endParaRPr kumimoji="1" lang="en-US" altLang="ja-JP" sz="2000" b="1" kern="0" dirty="0">
              <a:solidFill>
                <a:srgbClr val="FF0000"/>
              </a:solidFill>
              <a:latin typeface="メイリオ" panose="020B0604030504040204" pitchFamily="50" charset="-128"/>
              <a:ea typeface="メイリオ" panose="020B0604030504040204" pitchFamily="50" charset="-128"/>
            </a:endParaRPr>
          </a:p>
          <a:p>
            <a:pPr defTabSz="1277938" eaLnBrk="1" hangingPunct="1">
              <a:lnSpc>
                <a:spcPct val="150000"/>
              </a:lnSpc>
              <a:spcBef>
                <a:spcPts val="0"/>
              </a:spcBef>
              <a:spcAft>
                <a:spcPts val="0"/>
              </a:spcAft>
              <a:defRPr/>
            </a:pPr>
            <a:r>
              <a:rPr kumimoji="1" lang="ja-JP" altLang="en-US" sz="2000" b="1" kern="0" dirty="0">
                <a:solidFill>
                  <a:srgbClr val="FF0000"/>
                </a:solidFill>
                <a:latin typeface="メイリオ" panose="020B0604030504040204" pitchFamily="50" charset="-128"/>
                <a:ea typeface="メイリオ" panose="020B0604030504040204" pitchFamily="50" charset="-128"/>
              </a:rPr>
              <a:t>「✖」の場合、正解を考えてください。</a:t>
            </a:r>
            <a:endParaRPr kumimoji="1" lang="en-US" altLang="ja-JP" sz="2000" b="1" kern="0" dirty="0">
              <a:solidFill>
                <a:srgbClr val="FF0000"/>
              </a:solidFill>
              <a:latin typeface="メイリオ" panose="020B0604030504040204" pitchFamily="50" charset="-128"/>
              <a:ea typeface="メイリオ" panose="020B0604030504040204" pitchFamily="50" charset="-128"/>
            </a:endParaRPr>
          </a:p>
          <a:p>
            <a:pPr marL="457200" indent="-457200" defTabSz="1277938" eaLnBrk="1" hangingPunct="1">
              <a:lnSpc>
                <a:spcPct val="150000"/>
              </a:lnSpc>
              <a:spcBef>
                <a:spcPts val="600"/>
              </a:spcBef>
              <a:spcAft>
                <a:spcPts val="600"/>
              </a:spcAft>
              <a:buFont typeface="+mj-ea"/>
              <a:buAutoNum type="circleNumDbPlain"/>
              <a:defRPr/>
            </a:pPr>
            <a:r>
              <a:rPr kumimoji="1" lang="ja-JP" altLang="en-US" sz="2000" kern="0" dirty="0">
                <a:latin typeface="メイリオ" panose="020B0604030504040204" pitchFamily="50" charset="-128"/>
                <a:ea typeface="メイリオ" panose="020B0604030504040204" pitchFamily="50" charset="-128"/>
              </a:rPr>
              <a:t>ハザードマップにおいて、</a:t>
            </a:r>
            <a:r>
              <a:rPr kumimoji="1" lang="ja-JP" altLang="en-US" sz="2000" b="1" u="sng" kern="0" dirty="0">
                <a:latin typeface="メイリオ" panose="020B0604030504040204" pitchFamily="50" charset="-128"/>
                <a:ea typeface="メイリオ" panose="020B0604030504040204" pitchFamily="50" charset="-128"/>
              </a:rPr>
              <a:t>浸水深</a:t>
            </a:r>
            <a:r>
              <a:rPr kumimoji="1" lang="en-US" altLang="ja-JP" sz="2000" b="1" u="sng" kern="0" dirty="0">
                <a:latin typeface="メイリオ" panose="020B0604030504040204" pitchFamily="50" charset="-128"/>
                <a:ea typeface="メイリオ" panose="020B0604030504040204" pitchFamily="50" charset="-128"/>
              </a:rPr>
              <a:t>3.0</a:t>
            </a:r>
            <a:r>
              <a:rPr kumimoji="1" lang="ja-JP" altLang="en-US" sz="2000" b="1" u="sng" kern="0" dirty="0">
                <a:latin typeface="メイリオ" panose="020B0604030504040204" pitchFamily="50" charset="-128"/>
                <a:ea typeface="メイリオ" panose="020B0604030504040204" pitchFamily="50" charset="-128"/>
              </a:rPr>
              <a:t>～</a:t>
            </a:r>
            <a:r>
              <a:rPr kumimoji="1" lang="en-US" altLang="ja-JP" sz="2000" b="1" u="sng" kern="0" dirty="0">
                <a:latin typeface="メイリオ" panose="020B0604030504040204" pitchFamily="50" charset="-128"/>
                <a:ea typeface="メイリオ" panose="020B0604030504040204" pitchFamily="50" charset="-128"/>
              </a:rPr>
              <a:t>5.0m</a:t>
            </a:r>
            <a:r>
              <a:rPr kumimoji="1" lang="ja-JP" altLang="en-US" sz="2000" b="1" u="sng" kern="0" dirty="0">
                <a:latin typeface="メイリオ" panose="020B0604030504040204" pitchFamily="50" charset="-128"/>
                <a:ea typeface="メイリオ" panose="020B0604030504040204" pitchFamily="50" charset="-128"/>
              </a:rPr>
              <a:t>未満と示されている場合</a:t>
            </a:r>
            <a:r>
              <a:rPr kumimoji="1" lang="ja-JP" altLang="en-US" sz="2000" kern="0" dirty="0">
                <a:latin typeface="メイリオ" panose="020B0604030504040204" pitchFamily="50" charset="-128"/>
                <a:ea typeface="メイリオ" panose="020B0604030504040204" pitchFamily="50" charset="-128"/>
              </a:rPr>
              <a:t>は、</a:t>
            </a:r>
            <a:r>
              <a:rPr kumimoji="1" lang="en-US" altLang="ja-JP" sz="2000" b="1" u="sng" kern="0" dirty="0">
                <a:latin typeface="メイリオ" panose="020B0604030504040204" pitchFamily="50" charset="-128"/>
                <a:ea typeface="メイリオ" panose="020B0604030504040204" pitchFamily="50" charset="-128"/>
              </a:rPr>
              <a:t>2</a:t>
            </a:r>
            <a:r>
              <a:rPr kumimoji="1" lang="ja-JP" altLang="en-US" sz="2000" b="1" u="sng" kern="0" dirty="0">
                <a:latin typeface="メイリオ" panose="020B0604030504040204" pitchFamily="50" charset="-128"/>
                <a:ea typeface="メイリオ" panose="020B0604030504040204" pitchFamily="50" charset="-128"/>
              </a:rPr>
              <a:t>階の居室に移動すれば安全を確保</a:t>
            </a:r>
            <a:r>
              <a:rPr kumimoji="1" lang="ja-JP" altLang="en-US" sz="2000" kern="0" dirty="0">
                <a:latin typeface="メイリオ" panose="020B0604030504040204" pitchFamily="50" charset="-128"/>
                <a:ea typeface="メイリオ" panose="020B0604030504040204" pitchFamily="50" charset="-128"/>
              </a:rPr>
              <a:t>できる。</a:t>
            </a:r>
            <a:endParaRPr kumimoji="1" lang="en-US" altLang="ja-JP" sz="2000" kern="0" dirty="0">
              <a:latin typeface="メイリオ" panose="020B0604030504040204" pitchFamily="50" charset="-128"/>
              <a:ea typeface="メイリオ" panose="020B0604030504040204" pitchFamily="50" charset="-128"/>
            </a:endParaRPr>
          </a:p>
          <a:p>
            <a:pPr marL="457200" indent="-457200" defTabSz="1277938" eaLnBrk="1" hangingPunct="1">
              <a:lnSpc>
                <a:spcPct val="150000"/>
              </a:lnSpc>
              <a:spcBef>
                <a:spcPts val="600"/>
              </a:spcBef>
              <a:spcAft>
                <a:spcPts val="600"/>
              </a:spcAft>
              <a:buFont typeface="+mj-ea"/>
              <a:buAutoNum type="circleNumDbPlain"/>
              <a:defRPr/>
            </a:pPr>
            <a:r>
              <a:rPr kumimoji="1" lang="ja-JP" altLang="en-US" sz="2000" kern="0" dirty="0">
                <a:latin typeface="メイリオ" panose="020B0604030504040204" pitchFamily="50" charset="-128"/>
                <a:ea typeface="メイリオ" panose="020B0604030504040204" pitchFamily="50" charset="-128"/>
              </a:rPr>
              <a:t>ハザードマップにおいて、</a:t>
            </a:r>
            <a:r>
              <a:rPr kumimoji="1" lang="ja-JP" altLang="en-US" sz="2000" b="1" u="sng" kern="0" dirty="0">
                <a:latin typeface="メイリオ" panose="020B0604030504040204" pitchFamily="50" charset="-128"/>
                <a:ea typeface="メイリオ" panose="020B0604030504040204" pitchFamily="50" charset="-128"/>
              </a:rPr>
              <a:t>家屋</a:t>
            </a:r>
            <a:r>
              <a:rPr kumimoji="1" lang="zh-TW" altLang="en-US" sz="2000" b="1" u="sng" kern="0" dirty="0">
                <a:latin typeface="メイリオ" panose="020B0604030504040204" pitchFamily="50" charset="-128"/>
                <a:ea typeface="メイリオ" panose="020B0604030504040204" pitchFamily="50" charset="-128"/>
              </a:rPr>
              <a:t>倒壊</a:t>
            </a:r>
            <a:r>
              <a:rPr kumimoji="1" lang="ja-JP" altLang="en-US" sz="2000" b="1" u="sng" kern="0" dirty="0">
                <a:latin typeface="メイリオ" panose="020B0604030504040204" pitchFamily="50" charset="-128"/>
                <a:ea typeface="メイリオ" panose="020B0604030504040204" pitchFamily="50" charset="-128"/>
              </a:rPr>
              <a:t>等</a:t>
            </a:r>
            <a:r>
              <a:rPr kumimoji="1" lang="zh-TW" altLang="en-US" sz="2000" b="1" u="sng" kern="0" dirty="0">
                <a:latin typeface="メイリオ" panose="020B0604030504040204" pitchFamily="50" charset="-128"/>
                <a:ea typeface="メイリオ" panose="020B0604030504040204" pitchFamily="50" charset="-128"/>
              </a:rPr>
              <a:t>氾濫想定区域</a:t>
            </a:r>
            <a:r>
              <a:rPr kumimoji="1" lang="ja-JP" altLang="en-US" sz="2000" kern="0" dirty="0">
                <a:latin typeface="メイリオ" panose="020B0604030504040204" pitchFamily="50" charset="-128"/>
                <a:ea typeface="メイリオ" panose="020B0604030504040204" pitchFamily="50" charset="-128"/>
              </a:rPr>
              <a:t>や</a:t>
            </a:r>
            <a:r>
              <a:rPr kumimoji="1" lang="ja-JP" altLang="en-US" sz="2000" b="1" u="sng" kern="0" dirty="0">
                <a:latin typeface="メイリオ" panose="020B0604030504040204" pitchFamily="50" charset="-128"/>
                <a:ea typeface="メイリオ" panose="020B0604030504040204" pitchFamily="50" charset="-128"/>
              </a:rPr>
              <a:t>土砂災害警戒区域と示されている場合</a:t>
            </a:r>
            <a:r>
              <a:rPr kumimoji="1" lang="ja-JP" altLang="en-US" sz="2000" kern="0" dirty="0">
                <a:latin typeface="メイリオ" panose="020B0604030504040204" pitchFamily="50" charset="-128"/>
                <a:ea typeface="メイリオ" panose="020B0604030504040204" pitchFamily="50" charset="-128"/>
              </a:rPr>
              <a:t>は、</a:t>
            </a:r>
            <a:r>
              <a:rPr kumimoji="1" lang="ja-JP" altLang="en-US" sz="2000" b="1" u="sng" kern="0" dirty="0">
                <a:latin typeface="メイリオ" panose="020B0604030504040204" pitchFamily="50" charset="-128"/>
                <a:ea typeface="メイリオ" panose="020B0604030504040204" pitchFamily="50" charset="-128"/>
              </a:rPr>
              <a:t>立退き避難</a:t>
            </a:r>
            <a:r>
              <a:rPr kumimoji="1" lang="ja-JP" altLang="en-US" sz="2000" kern="0" dirty="0">
                <a:latin typeface="メイリオ" panose="020B0604030504040204" pitchFamily="50" charset="-128"/>
                <a:ea typeface="メイリオ" panose="020B0604030504040204" pitchFamily="50" charset="-128"/>
              </a:rPr>
              <a:t>が必要である。</a:t>
            </a:r>
            <a:endParaRPr kumimoji="1" lang="en-US" altLang="ja-JP" sz="2000" kern="0" dirty="0">
              <a:latin typeface="メイリオ" panose="020B0604030504040204" pitchFamily="50" charset="-128"/>
              <a:ea typeface="メイリオ" panose="020B0604030504040204" pitchFamily="50" charset="-128"/>
            </a:endParaRPr>
          </a:p>
          <a:p>
            <a:pPr marL="457200" indent="-457200" defTabSz="1277938" eaLnBrk="1" hangingPunct="1">
              <a:lnSpc>
                <a:spcPct val="150000"/>
              </a:lnSpc>
              <a:spcBef>
                <a:spcPts val="600"/>
              </a:spcBef>
              <a:spcAft>
                <a:spcPts val="600"/>
              </a:spcAft>
              <a:buFont typeface="+mj-ea"/>
              <a:buAutoNum type="circleNumDbPlain"/>
              <a:defRPr/>
            </a:pPr>
            <a:r>
              <a:rPr kumimoji="1" lang="ja-JP" altLang="en-US" sz="2000" kern="0" dirty="0">
                <a:latin typeface="メイリオ" panose="020B0604030504040204" pitchFamily="50" charset="-128"/>
                <a:ea typeface="メイリオ" panose="020B0604030504040204" pitchFamily="50" charset="-128"/>
              </a:rPr>
              <a:t>避難先は、</a:t>
            </a:r>
            <a:r>
              <a:rPr kumimoji="1" lang="ja-JP" altLang="en-US" sz="2000" b="1" u="sng" kern="0" dirty="0">
                <a:latin typeface="メイリオ" panose="020B0604030504040204" pitchFamily="50" charset="-128"/>
                <a:ea typeface="メイリオ" panose="020B0604030504040204" pitchFamily="50" charset="-128"/>
              </a:rPr>
              <a:t>原則として市町村の指定緊急避難場所を選定</a:t>
            </a:r>
            <a:r>
              <a:rPr kumimoji="1" lang="ja-JP" altLang="en-US" sz="2000" kern="0" dirty="0">
                <a:latin typeface="メイリオ" panose="020B0604030504040204" pitchFamily="50" charset="-128"/>
                <a:ea typeface="メイリオ" panose="020B0604030504040204" pitchFamily="50" charset="-128"/>
              </a:rPr>
              <a:t>すべきであり、安全な場所にあったとしても、</a:t>
            </a:r>
            <a:r>
              <a:rPr kumimoji="1" lang="ja-JP" altLang="en-US" sz="2000" b="1" u="sng" kern="0" dirty="0">
                <a:latin typeface="メイリオ" panose="020B0604030504040204" pitchFamily="50" charset="-128"/>
                <a:ea typeface="メイリオ" panose="020B0604030504040204" pitchFamily="50" charset="-128"/>
              </a:rPr>
              <a:t>系列の施設や他の同種類似施設への避難は適切でない。</a:t>
            </a:r>
            <a:endParaRPr kumimoji="1" lang="en-US" altLang="ja-JP" sz="2000" b="1" u="sng" kern="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1071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bwMode="auto">
          <a:xfrm>
            <a:off x="74507" y="591710"/>
            <a:ext cx="5382549" cy="6266290"/>
          </a:xfrm>
          <a:prstGeom prst="rect">
            <a:avLst/>
          </a:prstGeom>
          <a:solidFill>
            <a:schemeClr val="accent5"/>
          </a:solidFill>
          <a:ln w="9525" algn="ctr">
            <a:noFill/>
            <a:round/>
            <a:headEnd/>
            <a:tailEnd/>
          </a:ln>
        </p:spPr>
        <p:txBody>
          <a:bodyPr rtlCol="0" anchor="ctr"/>
          <a:lstStyle/>
          <a:p>
            <a:pPr algn="ctr" defTabSz="1277938">
              <a:spcBef>
                <a:spcPts val="600"/>
              </a:spcBef>
              <a:spcAft>
                <a:spcPts val="600"/>
              </a:spcAft>
            </a:pPr>
            <a:endParaRPr kumimoji="1" lang="ja-JP" altLang="en-US" sz="2800" dirty="0">
              <a:latin typeface="HGS創英角ｺﾞｼｯｸUB" pitchFamily="50" charset="-128"/>
              <a:ea typeface="HGS創英角ｺﾞｼｯｸUB" pitchFamily="50" charset="-128"/>
            </a:endParaRPr>
          </a:p>
        </p:txBody>
      </p:sp>
      <p:sp>
        <p:nvSpPr>
          <p:cNvPr id="4" name="スライド番号プレースホルダー 1"/>
          <p:cNvSpPr>
            <a:spLocks noGrp="1"/>
          </p:cNvSpPr>
          <p:nvPr>
            <p:ph type="sldNum" sz="quarter" idx="12"/>
          </p:nvPr>
        </p:nvSpPr>
        <p:spPr>
          <a:xfrm>
            <a:off x="7585075" y="6486525"/>
            <a:ext cx="2312988" cy="476250"/>
          </a:xfrm>
        </p:spPr>
        <p:txBody>
          <a:bodyPr/>
          <a:lstStyle/>
          <a:p>
            <a:fld id="{7C7A936E-EFF4-4750-8004-67944D92CF59}" type="slidenum">
              <a:rPr lang="en-US" altLang="ja-JP" smtClean="0"/>
              <a:pPr/>
              <a:t>21</a:t>
            </a:fld>
            <a:endParaRPr lang="en-US" altLang="ja-JP"/>
          </a:p>
        </p:txBody>
      </p:sp>
      <p:sp>
        <p:nvSpPr>
          <p:cNvPr id="6" name="角丸四角形 5">
            <a:extLst>
              <a:ext uri="{FF2B5EF4-FFF2-40B4-BE49-F238E27FC236}">
                <a16:creationId xmlns:a16="http://schemas.microsoft.com/office/drawing/2014/main" id="{317FC918-E385-4815-9EAC-6F29D5809737}"/>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latinLnBrk="0">
              <a:lnSpc>
                <a:spcPct val="100000"/>
              </a:lnSpc>
              <a:buClrTx/>
              <a:buSzTx/>
              <a:buFontTx/>
              <a:buNone/>
              <a:tabLst/>
              <a:defRPr/>
            </a:pPr>
            <a:r>
              <a:rPr kumimoji="1" lang="ja-JP" altLang="en-US" sz="3600" b="1" dirty="0">
                <a:solidFill>
                  <a:prstClr val="white"/>
                </a:solidFill>
                <a:ea typeface="メイリオ" panose="020B0604030504040204" pitchFamily="50" charset="-128"/>
              </a:rPr>
              <a:t>理解度チェック（回答）</a:t>
            </a:r>
            <a:endParaRPr kumimoji="1" lang="en-US" altLang="ja-JP" sz="3600" b="1" dirty="0">
              <a:solidFill>
                <a:prstClr val="white"/>
              </a:solidFill>
              <a:ea typeface="メイリオ" panose="020B0604030504040204" pitchFamily="50" charset="-128"/>
            </a:endParaRPr>
          </a:p>
        </p:txBody>
      </p:sp>
      <p:sp>
        <p:nvSpPr>
          <p:cNvPr id="8" name="テキスト ボックス 7">
            <a:extLst>
              <a:ext uri="{FF2B5EF4-FFF2-40B4-BE49-F238E27FC236}">
                <a16:creationId xmlns:a16="http://schemas.microsoft.com/office/drawing/2014/main" id="{AD648757-543D-4CD7-8D18-9A19237CF720}"/>
              </a:ext>
            </a:extLst>
          </p:cNvPr>
          <p:cNvSpPr txBox="1"/>
          <p:nvPr/>
        </p:nvSpPr>
        <p:spPr>
          <a:xfrm>
            <a:off x="98971" y="692696"/>
            <a:ext cx="5376217" cy="6017032"/>
          </a:xfrm>
          <a:prstGeom prst="rect">
            <a:avLst/>
          </a:prstGeom>
        </p:spPr>
        <p:txBody>
          <a:bodyPr wrap="square">
            <a:spAutoFit/>
          </a:bodyPr>
          <a:lstStyle/>
          <a:p>
            <a:pPr defTabSz="1277938" eaLnBrk="1" hangingPunct="1">
              <a:lnSpc>
                <a:spcPct val="150000"/>
              </a:lnSpc>
              <a:spcBef>
                <a:spcPts val="0"/>
              </a:spcBef>
              <a:spcAft>
                <a:spcPts val="0"/>
              </a:spcAft>
              <a:defRPr/>
            </a:pPr>
            <a:r>
              <a:rPr kumimoji="1" lang="ja-JP" altLang="en-US" sz="2000" b="1" kern="0" dirty="0">
                <a:latin typeface="メイリオ" panose="020B0604030504040204" pitchFamily="50" charset="-128"/>
                <a:ea typeface="メイリオ" panose="020B0604030504040204" pitchFamily="50" charset="-128"/>
              </a:rPr>
              <a:t>次の内容は「○」か「</a:t>
            </a:r>
            <a:r>
              <a:rPr kumimoji="1" lang="en-US" altLang="ja-JP" sz="2000" b="1" kern="0" dirty="0">
                <a:latin typeface="メイリオ" panose="020B0604030504040204" pitchFamily="50" charset="-128"/>
                <a:ea typeface="メイリオ" panose="020B0604030504040204" pitchFamily="50" charset="-128"/>
              </a:rPr>
              <a:t>×</a:t>
            </a:r>
            <a:r>
              <a:rPr kumimoji="1" lang="ja-JP" altLang="en-US" sz="2000" b="1" kern="0" dirty="0">
                <a:latin typeface="メイリオ" panose="020B0604030504040204" pitchFamily="50" charset="-128"/>
                <a:ea typeface="メイリオ" panose="020B0604030504040204" pitchFamily="50" charset="-128"/>
              </a:rPr>
              <a:t>」どちらでしょうか。</a:t>
            </a:r>
            <a:endParaRPr kumimoji="1" lang="en-US" altLang="ja-JP" sz="2000" b="1" kern="0" dirty="0">
              <a:latin typeface="メイリオ" panose="020B0604030504040204" pitchFamily="50" charset="-128"/>
              <a:ea typeface="メイリオ" panose="020B0604030504040204" pitchFamily="50" charset="-128"/>
            </a:endParaRPr>
          </a:p>
          <a:p>
            <a:pPr defTabSz="1277938" eaLnBrk="1" hangingPunct="1">
              <a:lnSpc>
                <a:spcPct val="150000"/>
              </a:lnSpc>
              <a:spcBef>
                <a:spcPts val="0"/>
              </a:spcBef>
              <a:spcAft>
                <a:spcPts val="0"/>
              </a:spcAft>
              <a:defRPr/>
            </a:pPr>
            <a:r>
              <a:rPr kumimoji="1" lang="ja-JP" altLang="en-US" sz="2000" b="1" kern="0" dirty="0">
                <a:latin typeface="メイリオ" panose="020B0604030504040204" pitchFamily="50" charset="-128"/>
                <a:ea typeface="メイリオ" panose="020B0604030504040204" pitchFamily="50" charset="-128"/>
              </a:rPr>
              <a:t>「✖」の場合、正解を考えてください。</a:t>
            </a:r>
            <a:endParaRPr kumimoji="1" lang="en-US" altLang="ja-JP" sz="2000" b="1" kern="0" dirty="0">
              <a:latin typeface="メイリオ" panose="020B0604030504040204" pitchFamily="50" charset="-128"/>
              <a:ea typeface="メイリオ" panose="020B0604030504040204" pitchFamily="50" charset="-128"/>
            </a:endParaRPr>
          </a:p>
          <a:p>
            <a:pPr marL="457200" indent="-457200" defTabSz="1277938" eaLnBrk="1" hangingPunct="1">
              <a:lnSpc>
                <a:spcPct val="150000"/>
              </a:lnSpc>
              <a:spcBef>
                <a:spcPts val="600"/>
              </a:spcBef>
              <a:spcAft>
                <a:spcPts val="600"/>
              </a:spcAft>
              <a:buFont typeface="+mj-ea"/>
              <a:buAutoNum type="circleNumDbPlain"/>
              <a:defRPr/>
            </a:pPr>
            <a:r>
              <a:rPr kumimoji="1" lang="ja-JP" altLang="en-US" sz="2000" kern="0" dirty="0">
                <a:latin typeface="メイリオ" panose="020B0604030504040204" pitchFamily="50" charset="-128"/>
                <a:ea typeface="メイリオ" panose="020B0604030504040204" pitchFamily="50" charset="-128"/>
              </a:rPr>
              <a:t>ハザードマップにおいて、</a:t>
            </a:r>
            <a:r>
              <a:rPr kumimoji="1" lang="ja-JP" altLang="en-US" sz="2000" b="1" u="sng" kern="0" dirty="0">
                <a:latin typeface="メイリオ" panose="020B0604030504040204" pitchFamily="50" charset="-128"/>
                <a:ea typeface="メイリオ" panose="020B0604030504040204" pitchFamily="50" charset="-128"/>
              </a:rPr>
              <a:t>浸水深</a:t>
            </a:r>
            <a:r>
              <a:rPr kumimoji="1" lang="en-US" altLang="ja-JP" sz="2000" b="1" u="sng" kern="0" dirty="0">
                <a:latin typeface="メイリオ" panose="020B0604030504040204" pitchFamily="50" charset="-128"/>
                <a:ea typeface="メイリオ" panose="020B0604030504040204" pitchFamily="50" charset="-128"/>
              </a:rPr>
              <a:t>3.0</a:t>
            </a:r>
            <a:r>
              <a:rPr kumimoji="1" lang="ja-JP" altLang="en-US" sz="2000" b="1" u="sng" kern="0" dirty="0">
                <a:latin typeface="メイリオ" panose="020B0604030504040204" pitchFamily="50" charset="-128"/>
                <a:ea typeface="メイリオ" panose="020B0604030504040204" pitchFamily="50" charset="-128"/>
              </a:rPr>
              <a:t>～</a:t>
            </a:r>
            <a:r>
              <a:rPr kumimoji="1" lang="en-US" altLang="ja-JP" sz="2000" b="1" u="sng" kern="0" dirty="0">
                <a:latin typeface="メイリオ" panose="020B0604030504040204" pitchFamily="50" charset="-128"/>
                <a:ea typeface="メイリオ" panose="020B0604030504040204" pitchFamily="50" charset="-128"/>
              </a:rPr>
              <a:t>5.0m</a:t>
            </a:r>
            <a:r>
              <a:rPr kumimoji="1" lang="ja-JP" altLang="en-US" sz="2000" b="1" u="sng" kern="0" dirty="0">
                <a:latin typeface="メイリオ" panose="020B0604030504040204" pitchFamily="50" charset="-128"/>
                <a:ea typeface="メイリオ" panose="020B0604030504040204" pitchFamily="50" charset="-128"/>
              </a:rPr>
              <a:t>未満と示されている場合</a:t>
            </a:r>
            <a:r>
              <a:rPr kumimoji="1" lang="ja-JP" altLang="en-US" sz="2000" kern="0" dirty="0">
                <a:latin typeface="メイリオ" panose="020B0604030504040204" pitchFamily="50" charset="-128"/>
                <a:ea typeface="メイリオ" panose="020B0604030504040204" pitchFamily="50" charset="-128"/>
              </a:rPr>
              <a:t>は、</a:t>
            </a:r>
            <a:r>
              <a:rPr kumimoji="1" lang="en-US" altLang="ja-JP" sz="2000" b="1" u="sng" kern="0" dirty="0">
                <a:latin typeface="メイリオ" panose="020B0604030504040204" pitchFamily="50" charset="-128"/>
                <a:ea typeface="メイリオ" panose="020B0604030504040204" pitchFamily="50" charset="-128"/>
              </a:rPr>
              <a:t>2</a:t>
            </a:r>
            <a:r>
              <a:rPr kumimoji="1" lang="ja-JP" altLang="en-US" sz="2000" b="1" u="sng" kern="0" dirty="0">
                <a:latin typeface="メイリオ" panose="020B0604030504040204" pitchFamily="50" charset="-128"/>
                <a:ea typeface="メイリオ" panose="020B0604030504040204" pitchFamily="50" charset="-128"/>
              </a:rPr>
              <a:t>階の居室に移動すれば安全を確保</a:t>
            </a:r>
            <a:r>
              <a:rPr kumimoji="1" lang="ja-JP" altLang="en-US" sz="2000" kern="0" dirty="0">
                <a:latin typeface="メイリオ" panose="020B0604030504040204" pitchFamily="50" charset="-128"/>
                <a:ea typeface="メイリオ" panose="020B0604030504040204" pitchFamily="50" charset="-128"/>
              </a:rPr>
              <a:t>できる。</a:t>
            </a:r>
            <a:endParaRPr kumimoji="1" lang="en-US" altLang="ja-JP" sz="2000" kern="0" dirty="0">
              <a:latin typeface="メイリオ" panose="020B0604030504040204" pitchFamily="50" charset="-128"/>
              <a:ea typeface="メイリオ" panose="020B0604030504040204" pitchFamily="50" charset="-128"/>
            </a:endParaRPr>
          </a:p>
          <a:p>
            <a:pPr marL="457200" indent="-457200" defTabSz="1277938" eaLnBrk="1" hangingPunct="1">
              <a:lnSpc>
                <a:spcPct val="150000"/>
              </a:lnSpc>
              <a:spcBef>
                <a:spcPts val="600"/>
              </a:spcBef>
              <a:spcAft>
                <a:spcPts val="600"/>
              </a:spcAft>
              <a:buFont typeface="+mj-ea"/>
              <a:buAutoNum type="circleNumDbPlain"/>
              <a:defRPr/>
            </a:pPr>
            <a:r>
              <a:rPr kumimoji="1" lang="ja-JP" altLang="en-US" sz="2000" kern="0" dirty="0">
                <a:latin typeface="メイリオ" panose="020B0604030504040204" pitchFamily="50" charset="-128"/>
                <a:ea typeface="メイリオ" panose="020B0604030504040204" pitchFamily="50" charset="-128"/>
              </a:rPr>
              <a:t>ハザードマップにおいて、</a:t>
            </a:r>
            <a:r>
              <a:rPr kumimoji="1" lang="ja-JP" altLang="en-US" sz="2000" b="1" u="sng" kern="0" dirty="0">
                <a:latin typeface="メイリオ" panose="020B0604030504040204" pitchFamily="50" charset="-128"/>
                <a:ea typeface="メイリオ" panose="020B0604030504040204" pitchFamily="50" charset="-128"/>
              </a:rPr>
              <a:t>家屋</a:t>
            </a:r>
            <a:r>
              <a:rPr kumimoji="1" lang="zh-TW" altLang="en-US" sz="2000" b="1" u="sng" kern="0" dirty="0">
                <a:latin typeface="メイリオ" panose="020B0604030504040204" pitchFamily="50" charset="-128"/>
                <a:ea typeface="メイリオ" panose="020B0604030504040204" pitchFamily="50" charset="-128"/>
              </a:rPr>
              <a:t>倒壊</a:t>
            </a:r>
            <a:r>
              <a:rPr kumimoji="1" lang="ja-JP" altLang="en-US" sz="2000" b="1" u="sng" kern="0" dirty="0">
                <a:latin typeface="メイリオ" panose="020B0604030504040204" pitchFamily="50" charset="-128"/>
                <a:ea typeface="メイリオ" panose="020B0604030504040204" pitchFamily="50" charset="-128"/>
              </a:rPr>
              <a:t>等</a:t>
            </a:r>
            <a:r>
              <a:rPr kumimoji="1" lang="zh-TW" altLang="en-US" sz="2000" b="1" u="sng" kern="0" dirty="0">
                <a:latin typeface="メイリオ" panose="020B0604030504040204" pitchFamily="50" charset="-128"/>
                <a:ea typeface="メイリオ" panose="020B0604030504040204" pitchFamily="50" charset="-128"/>
              </a:rPr>
              <a:t>氾濫想定区域</a:t>
            </a:r>
            <a:r>
              <a:rPr kumimoji="1" lang="ja-JP" altLang="en-US" sz="2000" kern="0" dirty="0">
                <a:latin typeface="メイリオ" panose="020B0604030504040204" pitchFamily="50" charset="-128"/>
                <a:ea typeface="メイリオ" panose="020B0604030504040204" pitchFamily="50" charset="-128"/>
              </a:rPr>
              <a:t>や</a:t>
            </a:r>
            <a:r>
              <a:rPr kumimoji="1" lang="ja-JP" altLang="en-US" sz="2000" b="1" u="sng" kern="0" dirty="0">
                <a:latin typeface="メイリオ" panose="020B0604030504040204" pitchFamily="50" charset="-128"/>
                <a:ea typeface="メイリオ" panose="020B0604030504040204" pitchFamily="50" charset="-128"/>
              </a:rPr>
              <a:t>土砂災害警戒区域と示されている場合</a:t>
            </a:r>
            <a:r>
              <a:rPr kumimoji="1" lang="ja-JP" altLang="en-US" sz="2000" kern="0" dirty="0">
                <a:latin typeface="メイリオ" panose="020B0604030504040204" pitchFamily="50" charset="-128"/>
                <a:ea typeface="メイリオ" panose="020B0604030504040204" pitchFamily="50" charset="-128"/>
              </a:rPr>
              <a:t>は、</a:t>
            </a:r>
            <a:r>
              <a:rPr kumimoji="1" lang="ja-JP" altLang="en-US" sz="2000" b="1" u="sng" kern="0" dirty="0">
                <a:latin typeface="メイリオ" panose="020B0604030504040204" pitchFamily="50" charset="-128"/>
                <a:ea typeface="メイリオ" panose="020B0604030504040204" pitchFamily="50" charset="-128"/>
              </a:rPr>
              <a:t>立退き避難</a:t>
            </a:r>
            <a:r>
              <a:rPr kumimoji="1" lang="ja-JP" altLang="en-US" sz="2000" kern="0" dirty="0">
                <a:latin typeface="メイリオ" panose="020B0604030504040204" pitchFamily="50" charset="-128"/>
                <a:ea typeface="メイリオ" panose="020B0604030504040204" pitchFamily="50" charset="-128"/>
              </a:rPr>
              <a:t>が必要である。</a:t>
            </a:r>
            <a:endParaRPr kumimoji="1" lang="en-US" altLang="ja-JP" sz="2000" kern="0" dirty="0">
              <a:latin typeface="メイリオ" panose="020B0604030504040204" pitchFamily="50" charset="-128"/>
              <a:ea typeface="メイリオ" panose="020B0604030504040204" pitchFamily="50" charset="-128"/>
            </a:endParaRPr>
          </a:p>
          <a:p>
            <a:pPr marL="457200" indent="-457200" defTabSz="1277938" eaLnBrk="1" hangingPunct="1">
              <a:lnSpc>
                <a:spcPct val="150000"/>
              </a:lnSpc>
              <a:spcBef>
                <a:spcPts val="600"/>
              </a:spcBef>
              <a:spcAft>
                <a:spcPts val="600"/>
              </a:spcAft>
              <a:buFont typeface="+mj-ea"/>
              <a:buAutoNum type="circleNumDbPlain"/>
              <a:defRPr/>
            </a:pPr>
            <a:r>
              <a:rPr kumimoji="1" lang="ja-JP" altLang="en-US" sz="2000" kern="0" dirty="0">
                <a:latin typeface="メイリオ" panose="020B0604030504040204" pitchFamily="50" charset="-128"/>
                <a:ea typeface="メイリオ" panose="020B0604030504040204" pitchFamily="50" charset="-128"/>
              </a:rPr>
              <a:t>避難先は、</a:t>
            </a:r>
            <a:r>
              <a:rPr kumimoji="1" lang="ja-JP" altLang="en-US" sz="2000" b="1" u="sng" kern="0" dirty="0">
                <a:latin typeface="メイリオ" panose="020B0604030504040204" pitchFamily="50" charset="-128"/>
                <a:ea typeface="メイリオ" panose="020B0604030504040204" pitchFamily="50" charset="-128"/>
              </a:rPr>
              <a:t>原則として市町村の指定緊急避難場所を選定</a:t>
            </a:r>
            <a:r>
              <a:rPr kumimoji="1" lang="ja-JP" altLang="en-US" sz="2000" kern="0" dirty="0">
                <a:latin typeface="メイリオ" panose="020B0604030504040204" pitchFamily="50" charset="-128"/>
                <a:ea typeface="メイリオ" panose="020B0604030504040204" pitchFamily="50" charset="-128"/>
              </a:rPr>
              <a:t>すべきであり、安全な場所にあったとしても、</a:t>
            </a:r>
            <a:r>
              <a:rPr kumimoji="1" lang="ja-JP" altLang="en-US" sz="2000" b="1" u="sng" kern="0" dirty="0">
                <a:latin typeface="メイリオ" panose="020B0604030504040204" pitchFamily="50" charset="-128"/>
                <a:ea typeface="メイリオ" panose="020B0604030504040204" pitchFamily="50" charset="-128"/>
              </a:rPr>
              <a:t>系列の施設や他の同種類似施設への避難は適切でない。</a:t>
            </a:r>
            <a:endParaRPr kumimoji="1" lang="en-US" altLang="ja-JP" sz="2000" b="1" u="sng" kern="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AD648757-543D-4CD7-8D18-9A19237CF720}"/>
              </a:ext>
            </a:extLst>
          </p:cNvPr>
          <p:cNvSpPr txBox="1"/>
          <p:nvPr/>
        </p:nvSpPr>
        <p:spPr>
          <a:xfrm>
            <a:off x="5457056" y="1732701"/>
            <a:ext cx="4296991" cy="1631216"/>
          </a:xfrm>
          <a:prstGeom prst="rect">
            <a:avLst/>
          </a:prstGeom>
        </p:spPr>
        <p:txBody>
          <a:bodyPr wrap="square">
            <a:spAutoFit/>
          </a:bodyPr>
          <a:lstStyle/>
          <a:p>
            <a:pPr marL="457200" indent="-457200" defTabSz="1277938" eaLnBrk="1" hangingPunct="1">
              <a:spcBef>
                <a:spcPts val="600"/>
              </a:spcBef>
              <a:spcAft>
                <a:spcPts val="600"/>
              </a:spcAft>
              <a:buFont typeface="+mj-ea"/>
              <a:buAutoNum type="circleNumDbPlain"/>
              <a:defRPr/>
            </a:pPr>
            <a:r>
              <a:rPr kumimoji="1" lang="ja-JP" altLang="en-US" sz="2000" kern="0" dirty="0">
                <a:latin typeface="メイリオ" panose="020B0604030504040204" pitchFamily="50" charset="-128"/>
                <a:ea typeface="メイリオ" panose="020B0604030504040204" pitchFamily="50" charset="-128"/>
              </a:rPr>
              <a:t>ハザードマップにおいて、浸水深</a:t>
            </a:r>
            <a:r>
              <a:rPr kumimoji="1" lang="en-US" altLang="ja-JP" sz="2000" kern="0" dirty="0">
                <a:latin typeface="メイリオ" panose="020B0604030504040204" pitchFamily="50" charset="-128"/>
                <a:ea typeface="メイリオ" panose="020B0604030504040204" pitchFamily="50" charset="-128"/>
              </a:rPr>
              <a:t>3.0</a:t>
            </a:r>
            <a:r>
              <a:rPr kumimoji="1" lang="ja-JP" altLang="en-US" sz="2000" kern="0" dirty="0">
                <a:latin typeface="メイリオ" panose="020B0604030504040204" pitchFamily="50" charset="-128"/>
                <a:ea typeface="メイリオ" panose="020B0604030504040204" pitchFamily="50" charset="-128"/>
              </a:rPr>
              <a:t>～</a:t>
            </a:r>
            <a:r>
              <a:rPr kumimoji="1" lang="en-US" altLang="ja-JP" sz="2000" kern="0" dirty="0">
                <a:latin typeface="メイリオ" panose="020B0604030504040204" pitchFamily="50" charset="-128"/>
                <a:ea typeface="メイリオ" panose="020B0604030504040204" pitchFamily="50" charset="-128"/>
              </a:rPr>
              <a:t>5.0m</a:t>
            </a:r>
            <a:r>
              <a:rPr kumimoji="1" lang="ja-JP" altLang="en-US" sz="2000" kern="0" dirty="0">
                <a:latin typeface="メイリオ" panose="020B0604030504040204" pitchFamily="50" charset="-128"/>
                <a:ea typeface="メイリオ" panose="020B0604030504040204" pitchFamily="50" charset="-128"/>
              </a:rPr>
              <a:t>未満と示されている場合は、</a:t>
            </a:r>
            <a:r>
              <a:rPr kumimoji="1" lang="en-US" altLang="ja-JP" sz="2000" b="1" u="sng" kern="0" dirty="0">
                <a:solidFill>
                  <a:srgbClr val="FF0000"/>
                </a:solidFill>
                <a:latin typeface="メイリオ" panose="020B0604030504040204" pitchFamily="50" charset="-128"/>
                <a:ea typeface="メイリオ" panose="020B0604030504040204" pitchFamily="50" charset="-128"/>
              </a:rPr>
              <a:t>2</a:t>
            </a:r>
            <a:r>
              <a:rPr kumimoji="1" lang="ja-JP" altLang="en-US" sz="2000" b="1" u="sng" kern="0" dirty="0">
                <a:solidFill>
                  <a:srgbClr val="FF0000"/>
                </a:solidFill>
                <a:latin typeface="メイリオ" panose="020B0604030504040204" pitchFamily="50" charset="-128"/>
                <a:ea typeface="メイリオ" panose="020B0604030504040204" pitchFamily="50" charset="-128"/>
              </a:rPr>
              <a:t>階の居室まで浸水するため、３階以上の居室等に移動する必要</a:t>
            </a:r>
            <a:r>
              <a:rPr kumimoji="1" lang="ja-JP" altLang="en-US" sz="2000" kern="0" dirty="0">
                <a:latin typeface="メイリオ" panose="020B0604030504040204" pitchFamily="50" charset="-128"/>
                <a:ea typeface="メイリオ" panose="020B0604030504040204" pitchFamily="50" charset="-128"/>
              </a:rPr>
              <a:t>がある。</a:t>
            </a:r>
            <a:endParaRPr kumimoji="1" lang="en-US" altLang="ja-JP" sz="2000" kern="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AD648757-543D-4CD7-8D18-9A19237CF720}"/>
              </a:ext>
            </a:extLst>
          </p:cNvPr>
          <p:cNvSpPr txBox="1"/>
          <p:nvPr/>
        </p:nvSpPr>
        <p:spPr>
          <a:xfrm>
            <a:off x="5488886" y="4869160"/>
            <a:ext cx="4296991" cy="1938992"/>
          </a:xfrm>
          <a:prstGeom prst="rect">
            <a:avLst/>
          </a:prstGeom>
        </p:spPr>
        <p:txBody>
          <a:bodyPr wrap="square">
            <a:spAutoFit/>
          </a:bodyPr>
          <a:lstStyle/>
          <a:p>
            <a:pPr marL="457200" indent="-457200" defTabSz="1277938" eaLnBrk="1" hangingPunct="1">
              <a:spcBef>
                <a:spcPts val="600"/>
              </a:spcBef>
              <a:spcAft>
                <a:spcPts val="600"/>
              </a:spcAft>
              <a:buFont typeface="+mj-ea"/>
              <a:buAutoNum type="circleNumDbPlain" startAt="3"/>
              <a:defRPr/>
            </a:pPr>
            <a:r>
              <a:rPr kumimoji="1" lang="ja-JP" altLang="en-US" sz="2000" kern="0" dirty="0">
                <a:latin typeface="メイリオ" panose="020B0604030504040204" pitchFamily="50" charset="-128"/>
                <a:ea typeface="メイリオ" panose="020B0604030504040204" pitchFamily="50" charset="-128"/>
              </a:rPr>
              <a:t>避難先は、</a:t>
            </a:r>
            <a:r>
              <a:rPr kumimoji="1" lang="ja-JP" altLang="en-US" sz="2000" b="1" u="sng" kern="0" dirty="0">
                <a:solidFill>
                  <a:srgbClr val="FF0000"/>
                </a:solidFill>
                <a:latin typeface="メイリオ" panose="020B0604030504040204" pitchFamily="50" charset="-128"/>
                <a:ea typeface="メイリオ" panose="020B0604030504040204" pitchFamily="50" charset="-128"/>
              </a:rPr>
              <a:t>安全な場所にあり、かつ利用者の支援が可能</a:t>
            </a:r>
            <a:r>
              <a:rPr kumimoji="1" lang="ja-JP" altLang="en-US" sz="2000" kern="0" dirty="0">
                <a:latin typeface="メイリオ" panose="020B0604030504040204" pitchFamily="50" charset="-128"/>
                <a:ea typeface="メイリオ" panose="020B0604030504040204" pitchFamily="50" charset="-128"/>
              </a:rPr>
              <a:t>であれば、市町村の指定緊急避難場所や福祉避難所のほかに、</a:t>
            </a:r>
            <a:r>
              <a:rPr kumimoji="1" lang="ja-JP" altLang="en-US" sz="2000" b="1" u="sng" kern="0" dirty="0">
                <a:solidFill>
                  <a:srgbClr val="FF0000"/>
                </a:solidFill>
                <a:latin typeface="メイリオ" panose="020B0604030504040204" pitchFamily="50" charset="-128"/>
                <a:ea typeface="メイリオ" panose="020B0604030504040204" pitchFamily="50" charset="-128"/>
              </a:rPr>
              <a:t>系列の施設、他の</a:t>
            </a:r>
            <a:r>
              <a:rPr kumimoji="1" lang="ja-JP" altLang="en-US" sz="2000" b="1" u="sng" kern="0" dirty="0" smtClean="0">
                <a:solidFill>
                  <a:srgbClr val="FF0000"/>
                </a:solidFill>
                <a:latin typeface="メイリオ" panose="020B0604030504040204" pitchFamily="50" charset="-128"/>
                <a:ea typeface="メイリオ" panose="020B0604030504040204" pitchFamily="50" charset="-128"/>
              </a:rPr>
              <a:t>同種・類似の施設</a:t>
            </a:r>
            <a:r>
              <a:rPr kumimoji="1" lang="ja-JP" altLang="en-US" sz="2000" b="1" u="sng" kern="0" dirty="0">
                <a:solidFill>
                  <a:srgbClr val="FF0000"/>
                </a:solidFill>
                <a:latin typeface="メイリオ" panose="020B0604030504040204" pitchFamily="50" charset="-128"/>
                <a:ea typeface="メイリオ" panose="020B0604030504040204" pitchFamily="50" charset="-128"/>
              </a:rPr>
              <a:t>等を選定することができる</a:t>
            </a:r>
            <a:r>
              <a:rPr kumimoji="1" lang="ja-JP" altLang="en-US" sz="2000" kern="0" dirty="0">
                <a:latin typeface="メイリオ" panose="020B0604030504040204" pitchFamily="50" charset="-128"/>
                <a:ea typeface="メイリオ" panose="020B0604030504040204" pitchFamily="50" charset="-128"/>
              </a:rPr>
              <a:t>。</a:t>
            </a:r>
            <a:endParaRPr kumimoji="1" lang="en-US" altLang="ja-JP" sz="2000" kern="0" dirty="0">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CFF6FE6F-5A4C-453D-8D87-D41D23498C68}"/>
              </a:ext>
            </a:extLst>
          </p:cNvPr>
          <p:cNvSpPr/>
          <p:nvPr/>
        </p:nvSpPr>
        <p:spPr bwMode="auto">
          <a:xfrm>
            <a:off x="5601072" y="837512"/>
            <a:ext cx="4171107" cy="719279"/>
          </a:xfrm>
          <a:prstGeom prst="rect">
            <a:avLst/>
          </a:prstGeom>
          <a:solidFill>
            <a:srgbClr val="FFFFFF"/>
          </a:solidFill>
          <a:ln w="9525" algn="ctr">
            <a:noFill/>
            <a:round/>
            <a:headEnd/>
            <a:tailEnd/>
          </a:ln>
        </p:spPr>
        <p:txBody>
          <a:bodyPr anchor="ctr"/>
          <a:lstStyle/>
          <a:p>
            <a:pPr defTabSz="1277938" eaLnBrk="1" hangingPunct="1">
              <a:spcBef>
                <a:spcPts val="0"/>
              </a:spcBef>
              <a:spcAft>
                <a:spcPts val="0"/>
              </a:spcAft>
              <a:defRPr/>
            </a:pPr>
            <a:r>
              <a:rPr kumimoji="1" lang="ja-JP" altLang="en-US" sz="2000" b="1" kern="0" dirty="0">
                <a:solidFill>
                  <a:srgbClr val="FF0000"/>
                </a:solidFill>
                <a:latin typeface="メイリオ" panose="020B0604030504040204" pitchFamily="50" charset="-128"/>
                <a:ea typeface="メイリオ" panose="020B0604030504040204" pitchFamily="50" charset="-128"/>
              </a:rPr>
              <a:t>間違っているのは、①と③です。</a:t>
            </a:r>
            <a:endParaRPr kumimoji="1" lang="en-US" altLang="ja-JP" sz="2000" b="1" kern="0" dirty="0">
              <a:solidFill>
                <a:srgbClr val="FF0000"/>
              </a:solidFill>
              <a:latin typeface="メイリオ" panose="020B0604030504040204" pitchFamily="50" charset="-128"/>
              <a:ea typeface="メイリオ" panose="020B0604030504040204" pitchFamily="50" charset="-128"/>
            </a:endParaRPr>
          </a:p>
          <a:p>
            <a:pPr defTabSz="1277938" eaLnBrk="1" hangingPunct="1">
              <a:spcBef>
                <a:spcPts val="0"/>
              </a:spcBef>
              <a:spcAft>
                <a:spcPts val="0"/>
              </a:spcAft>
              <a:defRPr/>
            </a:pPr>
            <a:r>
              <a:rPr kumimoji="1" lang="ja-JP" altLang="en-US" sz="2000" b="1" kern="0" dirty="0">
                <a:solidFill>
                  <a:srgbClr val="FF0000"/>
                </a:solidFill>
                <a:latin typeface="メイリオ" panose="020B0604030504040204" pitchFamily="50" charset="-128"/>
                <a:ea typeface="メイリオ" panose="020B0604030504040204" pitchFamily="50" charset="-128"/>
              </a:rPr>
              <a:t>正解は以下のとおりです。</a:t>
            </a:r>
            <a:endParaRPr kumimoji="1" lang="en-US" altLang="ja-JP" sz="2000" kern="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AD648757-543D-4CD7-8D18-9A19237CF720}"/>
              </a:ext>
            </a:extLst>
          </p:cNvPr>
          <p:cNvSpPr txBox="1"/>
          <p:nvPr/>
        </p:nvSpPr>
        <p:spPr>
          <a:xfrm>
            <a:off x="5506407" y="3514646"/>
            <a:ext cx="4296991" cy="400110"/>
          </a:xfrm>
          <a:prstGeom prst="rect">
            <a:avLst/>
          </a:prstGeom>
        </p:spPr>
        <p:txBody>
          <a:bodyPr wrap="square">
            <a:spAutoFit/>
          </a:bodyPr>
          <a:lstStyle/>
          <a:p>
            <a:pPr defTabSz="1277938" eaLnBrk="1" hangingPunct="1">
              <a:spcBef>
                <a:spcPts val="600"/>
              </a:spcBef>
              <a:spcAft>
                <a:spcPts val="600"/>
              </a:spcAft>
              <a:defRPr/>
            </a:pPr>
            <a:r>
              <a:rPr kumimoji="1" lang="ja-JP" altLang="en-US" sz="2000" kern="0" dirty="0">
                <a:latin typeface="メイリオ" panose="020B0604030504040204" pitchFamily="50" charset="-128"/>
                <a:ea typeface="メイリオ" panose="020B0604030504040204" pitchFamily="50" charset="-128"/>
              </a:rPr>
              <a:t>②</a:t>
            </a:r>
            <a:r>
              <a:rPr kumimoji="1" lang="en-US" altLang="ja-JP" sz="2000" kern="0" dirty="0">
                <a:latin typeface="メイリオ" panose="020B0604030504040204" pitchFamily="50" charset="-128"/>
                <a:ea typeface="メイリオ" panose="020B0604030504040204" pitchFamily="50" charset="-128"/>
              </a:rPr>
              <a:t>【</a:t>
            </a:r>
            <a:r>
              <a:rPr kumimoji="1" lang="ja-JP" altLang="en-US" sz="2000" kern="0" dirty="0">
                <a:latin typeface="メイリオ" panose="020B0604030504040204" pitchFamily="50" charset="-128"/>
                <a:ea typeface="メイリオ" panose="020B0604030504040204" pitchFamily="50" charset="-128"/>
              </a:rPr>
              <a:t>正解〇</a:t>
            </a:r>
            <a:r>
              <a:rPr kumimoji="1" lang="en-US" altLang="ja-JP" sz="2000" kern="0"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39299173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図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9300" y="4616659"/>
            <a:ext cx="1351554" cy="770052"/>
          </a:xfrm>
          <a:prstGeom prst="rect">
            <a:avLst/>
          </a:prstGeom>
        </p:spPr>
      </p:pic>
      <p:sp>
        <p:nvSpPr>
          <p:cNvPr id="664" name="Rectangle 465"/>
          <p:cNvSpPr>
            <a:spLocks noChangeArrowheads="1"/>
          </p:cNvSpPr>
          <p:nvPr/>
        </p:nvSpPr>
        <p:spPr bwMode="auto">
          <a:xfrm>
            <a:off x="4674937" y="4611782"/>
            <a:ext cx="2061858" cy="769937"/>
          </a:xfrm>
          <a:prstGeom prst="rect">
            <a:avLst/>
          </a:prstGeom>
          <a:solidFill>
            <a:srgbClr val="CC2A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 name="正方形/長方形 5">
            <a:extLst>
              <a:ext uri="{FF2B5EF4-FFF2-40B4-BE49-F238E27FC236}">
                <a16:creationId xmlns:a16="http://schemas.microsoft.com/office/drawing/2014/main" id="{C4616707-155C-4DC4-A33D-206197AF1FED}"/>
              </a:ext>
            </a:extLst>
          </p:cNvPr>
          <p:cNvSpPr/>
          <p:nvPr/>
        </p:nvSpPr>
        <p:spPr bwMode="auto">
          <a:xfrm>
            <a:off x="77787" y="794229"/>
            <a:ext cx="9750425" cy="2812069"/>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600"/>
              </a:spcBef>
              <a:spcAft>
                <a:spcPts val="60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避難開始は、原則として、市町村から警戒レベル</a:t>
            </a:r>
            <a:r>
              <a:rPr kumimoji="1" lang="en-US" altLang="ja-JP" sz="2000" kern="0" dirty="0">
                <a:latin typeface="メイリオ" panose="020B0604030504040204" pitchFamily="50" charset="-128"/>
                <a:ea typeface="メイリオ" panose="020B0604030504040204" pitchFamily="50" charset="-128"/>
              </a:rPr>
              <a:t>3</a:t>
            </a:r>
            <a:r>
              <a:rPr kumimoji="1" lang="ja-JP" altLang="en-US" sz="2000" kern="0" dirty="0">
                <a:latin typeface="メイリオ" panose="020B0604030504040204" pitchFamily="50" charset="-128"/>
                <a:ea typeface="メイリオ" panose="020B0604030504040204" pitchFamily="50" charset="-128"/>
              </a:rPr>
              <a:t>高齢者等避難が発令された時です。ただし、利用者全員の避難完了までに多くの時間を要する場合は、この発令を待つことなく</a:t>
            </a:r>
            <a:r>
              <a:rPr kumimoji="1" lang="ja-JP" altLang="en-US" sz="2000" b="1" u="sng" kern="0" dirty="0">
                <a:latin typeface="メイリオ" panose="020B0604030504040204" pitchFamily="50" charset="-128"/>
                <a:ea typeface="メイリオ" panose="020B0604030504040204" pitchFamily="50" charset="-128"/>
              </a:rPr>
              <a:t>早めに避難を開始することが必要</a:t>
            </a:r>
            <a:r>
              <a:rPr kumimoji="1" lang="ja-JP" altLang="en-US" sz="2000" kern="0" dirty="0">
                <a:latin typeface="メイリオ" panose="020B0604030504040204" pitchFamily="50" charset="-128"/>
                <a:ea typeface="メイリオ" panose="020B0604030504040204" pitchFamily="50" charset="-128"/>
              </a:rPr>
              <a:t>です。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60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また、夜間の避難は危険を伴うことから、夜間に災害の発生が切迫するおそれがある場合には、</a:t>
            </a:r>
            <a:r>
              <a:rPr kumimoji="1" lang="ja-JP" altLang="en-US" sz="2000" b="1" u="sng" kern="0" dirty="0">
                <a:latin typeface="メイリオ" panose="020B0604030504040204" pitchFamily="50" charset="-128"/>
                <a:ea typeface="メイリオ" panose="020B0604030504040204" pitchFamily="50" charset="-128"/>
              </a:rPr>
              <a:t>日没</a:t>
            </a:r>
            <a:r>
              <a:rPr kumimoji="1" lang="ja-JP" altLang="en-US" sz="2000" b="1" u="sng" kern="0" dirty="0" smtClean="0">
                <a:latin typeface="メイリオ" panose="020B0604030504040204" pitchFamily="50" charset="-128"/>
                <a:ea typeface="メイリオ" panose="020B0604030504040204" pitchFamily="50" charset="-128"/>
              </a:rPr>
              <a:t>までの立退き避難</a:t>
            </a:r>
            <a:r>
              <a:rPr kumimoji="1" lang="ja-JP" altLang="en-US" sz="2000" b="1" u="sng" kern="0" dirty="0">
                <a:latin typeface="メイリオ" panose="020B0604030504040204" pitchFamily="50" charset="-128"/>
                <a:ea typeface="メイリオ" panose="020B0604030504040204" pitchFamily="50" charset="-128"/>
              </a:rPr>
              <a:t>を完了</a:t>
            </a:r>
            <a:r>
              <a:rPr kumimoji="1" lang="ja-JP" altLang="en-US" sz="2000" kern="0" dirty="0">
                <a:latin typeface="メイリオ" panose="020B0604030504040204" pitchFamily="50" charset="-128"/>
                <a:ea typeface="メイリオ" panose="020B0604030504040204" pitchFamily="50" charset="-128"/>
              </a:rPr>
              <a:t>するようにしましょう。</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60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通所型の施設の場合は、事前休業を選択することが</a:t>
            </a:r>
            <a:r>
              <a:rPr kumimoji="1" lang="ja-JP" altLang="en-US" sz="2000" kern="0" dirty="0" smtClean="0">
                <a:latin typeface="メイリオ" panose="020B0604030504040204" pitchFamily="50" charset="-128"/>
                <a:ea typeface="メイリオ" panose="020B0604030504040204" pitchFamily="50" charset="-128"/>
              </a:rPr>
              <a:t>、</a:t>
            </a:r>
            <a:r>
              <a:rPr kumimoji="1" lang="ja-JP" altLang="en-US" sz="2000" b="1" u="sng" kern="0" dirty="0" smtClean="0">
                <a:latin typeface="メイリオ" panose="020B0604030504040204" pitchFamily="50" charset="-128"/>
                <a:ea typeface="メイリオ" panose="020B0604030504040204" pitchFamily="50" charset="-128"/>
              </a:rPr>
              <a:t>利用者</a:t>
            </a:r>
            <a:r>
              <a:rPr kumimoji="1" lang="ja-JP" altLang="en-US" sz="2000" b="1" u="sng" kern="0" dirty="0">
                <a:latin typeface="メイリオ" panose="020B0604030504040204" pitchFamily="50" charset="-128"/>
                <a:ea typeface="メイリオ" panose="020B0604030504040204" pitchFamily="50" charset="-128"/>
              </a:rPr>
              <a:t>の安全確保につながります</a:t>
            </a:r>
            <a:r>
              <a:rPr kumimoji="1" lang="ja-JP" altLang="en-US" sz="2000" b="1" kern="0" dirty="0">
                <a:latin typeface="メイリオ" panose="020B0604030504040204" pitchFamily="50" charset="-128"/>
                <a:ea typeface="メイリオ" panose="020B0604030504040204" pitchFamily="50" charset="-128"/>
              </a:rPr>
              <a:t>。</a:t>
            </a:r>
            <a:r>
              <a:rPr kumimoji="1" lang="ja-JP" altLang="en-US" sz="2000" kern="0" dirty="0">
                <a:latin typeface="メイリオ" panose="020B0604030504040204" pitchFamily="50" charset="-128"/>
                <a:ea typeface="メイリオ" panose="020B0604030504040204" pitchFamily="50" charset="-128"/>
              </a:rPr>
              <a:t>事前休業の実施基準を満たした場合は、</a:t>
            </a:r>
            <a:r>
              <a:rPr kumimoji="1" lang="ja-JP" altLang="en-US" sz="2000" b="1" u="sng" kern="0" dirty="0">
                <a:latin typeface="メイリオ" panose="020B0604030504040204" pitchFamily="50" charset="-128"/>
                <a:ea typeface="メイリオ" panose="020B0604030504040204" pitchFamily="50" charset="-128"/>
              </a:rPr>
              <a:t>躊躇することなく事前休業の実施を判断することが重要</a:t>
            </a:r>
            <a:r>
              <a:rPr kumimoji="1" lang="ja-JP" altLang="en-US" sz="2000" kern="0" dirty="0">
                <a:latin typeface="メイリオ" panose="020B0604030504040204" pitchFamily="50" charset="-128"/>
                <a:ea typeface="メイリオ" panose="020B0604030504040204" pitchFamily="50" charset="-128"/>
              </a:rPr>
              <a:t>です。</a:t>
            </a:r>
          </a:p>
        </p:txBody>
      </p:sp>
      <p:sp>
        <p:nvSpPr>
          <p:cNvPr id="8" name="角丸四角形 7">
            <a:extLst>
              <a:ext uri="{FF2B5EF4-FFF2-40B4-BE49-F238E27FC236}">
                <a16:creationId xmlns:a16="http://schemas.microsoft.com/office/drawing/2014/main" id="{220BEC03-A41E-4B95-9B51-360B28C0BD19}"/>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避難開始のタイミングの考え方</a:t>
            </a:r>
            <a:endParaRPr kumimoji="1" lang="en-US" altLang="ja-JP" sz="2800" b="1" dirty="0">
              <a:solidFill>
                <a:prstClr val="white"/>
              </a:solidFill>
              <a:latin typeface="Calibri"/>
              <a:ea typeface="メイリオ" panose="020B0604030504040204" pitchFamily="50" charset="-128"/>
            </a:endParaRPr>
          </a:p>
        </p:txBody>
      </p:sp>
      <p:sp>
        <p:nvSpPr>
          <p:cNvPr id="12" name="テキスト ボックス 11"/>
          <p:cNvSpPr txBox="1"/>
          <p:nvPr/>
        </p:nvSpPr>
        <p:spPr>
          <a:xfrm>
            <a:off x="280432" y="3926139"/>
            <a:ext cx="800219" cy="584775"/>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rPr>
              <a:t>警戒</a:t>
            </a:r>
            <a:endParaRPr kumimoji="1" lang="en-US" altLang="ja-JP" sz="1600" dirty="0">
              <a:latin typeface="メイリオ" panose="020B0604030504040204" pitchFamily="50" charset="-128"/>
              <a:ea typeface="メイリオ" panose="020B0604030504040204" pitchFamily="50" charset="-128"/>
            </a:endParaRPr>
          </a:p>
          <a:p>
            <a:pPr algn="ctr"/>
            <a:r>
              <a:rPr lang="ja-JP" altLang="en-US" sz="1600" dirty="0">
                <a:latin typeface="メイリオ" panose="020B0604030504040204" pitchFamily="50" charset="-128"/>
                <a:ea typeface="メイリオ" panose="020B0604030504040204" pitchFamily="50" charset="-128"/>
              </a:rPr>
              <a:t>レベル</a:t>
            </a:r>
            <a:endParaRPr kumimoji="1" lang="ja-JP" altLang="en-US" sz="1600"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287741" y="4700369"/>
            <a:ext cx="800219" cy="584775"/>
          </a:xfrm>
          <a:prstGeom prst="rect">
            <a:avLst/>
          </a:prstGeom>
          <a:noFill/>
        </p:spPr>
        <p:txBody>
          <a:bodyPr wrap="none" rtlCol="0">
            <a:spAutoFit/>
          </a:bodyPr>
          <a:lstStyle/>
          <a:p>
            <a:pPr algn="ctr"/>
            <a:r>
              <a:rPr kumimoji="1" lang="ja-JP" altLang="en-US" sz="1600" dirty="0">
                <a:latin typeface="メイリオ" panose="020B0604030504040204" pitchFamily="50" charset="-128"/>
                <a:ea typeface="メイリオ" panose="020B0604030504040204" pitchFamily="50" charset="-128"/>
              </a:rPr>
              <a:t>避難</a:t>
            </a:r>
            <a:endParaRPr kumimoji="1" lang="en-US" altLang="ja-JP" sz="1600" dirty="0">
              <a:latin typeface="メイリオ" panose="020B0604030504040204" pitchFamily="50" charset="-128"/>
              <a:ea typeface="メイリオ" panose="020B0604030504040204" pitchFamily="50" charset="-128"/>
            </a:endParaRPr>
          </a:p>
          <a:p>
            <a:pPr algn="ctr"/>
            <a:r>
              <a:rPr lang="ja-JP" altLang="en-US" sz="1600" dirty="0">
                <a:latin typeface="メイリオ" panose="020B0604030504040204" pitchFamily="50" charset="-128"/>
                <a:ea typeface="メイリオ" panose="020B0604030504040204" pitchFamily="50" charset="-128"/>
              </a:rPr>
              <a:t>情報等</a:t>
            </a:r>
            <a:endParaRPr kumimoji="1" lang="ja-JP" altLang="en-US" sz="1600"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280431" y="5645877"/>
            <a:ext cx="800219" cy="584775"/>
          </a:xfrm>
          <a:prstGeom prst="rect">
            <a:avLst/>
          </a:prstGeom>
          <a:noFill/>
        </p:spPr>
        <p:txBody>
          <a:bodyPr vert="horz" wrap="none" rtlCol="0">
            <a:spAutoFit/>
          </a:bodyPr>
          <a:lstStyle/>
          <a:p>
            <a:pPr algn="ctr"/>
            <a:r>
              <a:rPr lang="ja-JP" altLang="en-US" sz="1600" dirty="0">
                <a:latin typeface="メイリオ" panose="020B0604030504040204" pitchFamily="50" charset="-128"/>
                <a:ea typeface="メイリオ" panose="020B0604030504040204" pitchFamily="50" charset="-128"/>
              </a:rPr>
              <a:t>施設の</a:t>
            </a:r>
            <a:endParaRPr lang="en-US" altLang="ja-JP" sz="1600" dirty="0">
              <a:latin typeface="メイリオ" panose="020B0604030504040204" pitchFamily="50" charset="-128"/>
              <a:ea typeface="メイリオ" panose="020B0604030504040204" pitchFamily="50" charset="-128"/>
            </a:endParaRPr>
          </a:p>
          <a:p>
            <a:pPr algn="ctr"/>
            <a:r>
              <a:rPr lang="ja-JP" altLang="en-US" sz="1600" dirty="0">
                <a:latin typeface="メイリオ" panose="020B0604030504040204" pitchFamily="50" charset="-128"/>
                <a:ea typeface="メイリオ" panose="020B0604030504040204" pitchFamily="50" charset="-128"/>
              </a:rPr>
              <a:t>行動</a:t>
            </a:r>
            <a:endParaRPr kumimoji="1" lang="ja-JP" altLang="en-US" sz="1600" dirty="0">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437644" y="5423273"/>
            <a:ext cx="612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360" y="3912916"/>
            <a:ext cx="1358534" cy="540000"/>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2065" y="3885529"/>
            <a:ext cx="541125" cy="666000"/>
          </a:xfrm>
          <a:prstGeom prst="rect">
            <a:avLst/>
          </a:prstGeom>
        </p:spPr>
      </p:pic>
      <p:pic>
        <p:nvPicPr>
          <p:cNvPr id="19" name="図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360" y="4622925"/>
            <a:ext cx="1358534" cy="757520"/>
          </a:xfrm>
          <a:prstGeom prst="rect">
            <a:avLst/>
          </a:prstGeom>
        </p:spPr>
      </p:pic>
      <p:sp>
        <p:nvSpPr>
          <p:cNvPr id="21" name="角丸四角形 20"/>
          <p:cNvSpPr/>
          <p:nvPr/>
        </p:nvSpPr>
        <p:spPr bwMode="auto">
          <a:xfrm>
            <a:off x="8193360" y="4509120"/>
            <a:ext cx="1358534" cy="2088000"/>
          </a:xfrm>
          <a:prstGeom prst="roundRect">
            <a:avLst>
              <a:gd name="adj" fmla="val 12036"/>
            </a:avLst>
          </a:prstGeom>
          <a:noFill/>
          <a:ln>
            <a:solidFill>
              <a:schemeClr val="tx1"/>
            </a:solidFill>
          </a:ln>
          <a:effectLst/>
        </p:spPr>
        <p:txBody>
          <a:bodyPr lIns="128016" tIns="64008" rIns="128016" bIns="64008" rtlCol="0" anchor="ctr">
            <a:spAutoFit/>
          </a:bodyPr>
          <a:lstStyle/>
          <a:p>
            <a:pPr algn="ctr"/>
            <a:endParaRPr kumimoji="1" lang="ja-JP" altLang="en-US" sz="1600" dirty="0"/>
          </a:p>
        </p:txBody>
      </p:sp>
      <p:cxnSp>
        <p:nvCxnSpPr>
          <p:cNvPr id="22" name="直線コネクタ 21"/>
          <p:cNvCxnSpPr/>
          <p:nvPr/>
        </p:nvCxnSpPr>
        <p:spPr>
          <a:xfrm>
            <a:off x="8193360" y="5423091"/>
            <a:ext cx="13585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2320" y="3905671"/>
            <a:ext cx="1358534" cy="540000"/>
          </a:xfrm>
          <a:prstGeom prst="rect">
            <a:avLst/>
          </a:prstGeom>
        </p:spPr>
      </p:pic>
      <p:pic>
        <p:nvPicPr>
          <p:cNvPr id="24" name="図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5187" y="3885529"/>
            <a:ext cx="532800" cy="666000"/>
          </a:xfrm>
          <a:prstGeom prst="rect">
            <a:avLst/>
          </a:prstGeom>
        </p:spPr>
      </p:pic>
      <p:cxnSp>
        <p:nvCxnSpPr>
          <p:cNvPr id="29" name="直線コネクタ 28"/>
          <p:cNvCxnSpPr/>
          <p:nvPr/>
        </p:nvCxnSpPr>
        <p:spPr>
          <a:xfrm>
            <a:off x="6789442" y="5423091"/>
            <a:ext cx="13585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bwMode="auto">
          <a:xfrm>
            <a:off x="6782320" y="4509120"/>
            <a:ext cx="1358534" cy="2088000"/>
          </a:xfrm>
          <a:prstGeom prst="roundRect">
            <a:avLst>
              <a:gd name="adj" fmla="val 7673"/>
            </a:avLst>
          </a:prstGeom>
          <a:noFill/>
          <a:ln>
            <a:solidFill>
              <a:schemeClr val="tx1"/>
            </a:solidFill>
          </a:ln>
          <a:effectLst/>
        </p:spPr>
        <p:txBody>
          <a:bodyPr lIns="128016" tIns="64008" rIns="128016" bIns="64008" rtlCol="0" anchor="ctr">
            <a:spAutoFit/>
          </a:bodyPr>
          <a:lstStyle/>
          <a:p>
            <a:pPr algn="ctr"/>
            <a:endParaRPr kumimoji="1" lang="ja-JP" altLang="en-US" sz="1600" dirty="0"/>
          </a:p>
        </p:txBody>
      </p:sp>
      <p:pic>
        <p:nvPicPr>
          <p:cNvPr id="30" name="図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7958" y="3901965"/>
            <a:ext cx="2062733" cy="540000"/>
          </a:xfrm>
          <a:prstGeom prst="rect">
            <a:avLst/>
          </a:prstGeom>
        </p:spPr>
      </p:pic>
      <p:pic>
        <p:nvPicPr>
          <p:cNvPr id="31" name="図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6987" y="3885529"/>
            <a:ext cx="324675" cy="666000"/>
          </a:xfrm>
          <a:prstGeom prst="rect">
            <a:avLst/>
          </a:prstGeom>
        </p:spPr>
      </p:pic>
      <p:cxnSp>
        <p:nvCxnSpPr>
          <p:cNvPr id="36" name="直線コネクタ 35"/>
          <p:cNvCxnSpPr/>
          <p:nvPr/>
        </p:nvCxnSpPr>
        <p:spPr>
          <a:xfrm>
            <a:off x="4672555" y="5423091"/>
            <a:ext cx="20581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角丸四角形 34"/>
          <p:cNvSpPr/>
          <p:nvPr/>
        </p:nvSpPr>
        <p:spPr bwMode="auto">
          <a:xfrm>
            <a:off x="4667958" y="4509120"/>
            <a:ext cx="2062733" cy="2088000"/>
          </a:xfrm>
          <a:prstGeom prst="roundRect">
            <a:avLst>
              <a:gd name="adj" fmla="val 5247"/>
            </a:avLst>
          </a:prstGeom>
          <a:noFill/>
          <a:ln>
            <a:solidFill>
              <a:schemeClr val="tx1"/>
            </a:solidFill>
          </a:ln>
          <a:effectLst/>
        </p:spPr>
        <p:txBody>
          <a:bodyPr lIns="128016" tIns="64008" rIns="128016" bIns="64008" rtlCol="0" anchor="ctr">
            <a:spAutoFit/>
          </a:bodyPr>
          <a:lstStyle/>
          <a:p>
            <a:pPr algn="ctr"/>
            <a:endParaRPr kumimoji="1" lang="ja-JP" altLang="en-US" sz="1600" dirty="0"/>
          </a:p>
        </p:txBody>
      </p:sp>
      <p:pic>
        <p:nvPicPr>
          <p:cNvPr id="37" name="図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2758" y="3902997"/>
            <a:ext cx="2168232" cy="540000"/>
          </a:xfrm>
          <a:prstGeom prst="rect">
            <a:avLst/>
          </a:prstGeom>
        </p:spPr>
      </p:pic>
      <p:pic>
        <p:nvPicPr>
          <p:cNvPr id="38" name="図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0474" y="3885527"/>
            <a:ext cx="532800" cy="666000"/>
          </a:xfrm>
          <a:prstGeom prst="rect">
            <a:avLst/>
          </a:prstGeom>
        </p:spPr>
      </p:pic>
      <p:pic>
        <p:nvPicPr>
          <p:cNvPr id="40" name="図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2754" y="4619537"/>
            <a:ext cx="2165215" cy="767174"/>
          </a:xfrm>
          <a:prstGeom prst="rect">
            <a:avLst/>
          </a:prstGeom>
        </p:spPr>
      </p:pic>
      <p:sp>
        <p:nvSpPr>
          <p:cNvPr id="42" name="角丸四角形 41"/>
          <p:cNvSpPr/>
          <p:nvPr/>
        </p:nvSpPr>
        <p:spPr bwMode="auto">
          <a:xfrm>
            <a:off x="2441536" y="4509120"/>
            <a:ext cx="2159454" cy="2088000"/>
          </a:xfrm>
          <a:prstGeom prst="roundRect">
            <a:avLst>
              <a:gd name="adj" fmla="val 3679"/>
            </a:avLst>
          </a:prstGeom>
          <a:noFill/>
          <a:ln>
            <a:solidFill>
              <a:schemeClr val="tx1"/>
            </a:solidFill>
          </a:ln>
          <a:effectLst/>
        </p:spPr>
        <p:txBody>
          <a:bodyPr lIns="128016" tIns="64008" rIns="128016" bIns="64008" rtlCol="0" anchor="ctr">
            <a:spAutoFit/>
          </a:bodyPr>
          <a:lstStyle/>
          <a:p>
            <a:pPr algn="ctr"/>
            <a:endParaRPr kumimoji="1" lang="ja-JP" altLang="en-US" sz="1600" dirty="0"/>
          </a:p>
        </p:txBody>
      </p:sp>
      <p:cxnSp>
        <p:nvCxnSpPr>
          <p:cNvPr id="43" name="直線コネクタ 42"/>
          <p:cNvCxnSpPr/>
          <p:nvPr/>
        </p:nvCxnSpPr>
        <p:spPr>
          <a:xfrm>
            <a:off x="2437366" y="5423273"/>
            <a:ext cx="2163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bwMode="auto">
          <a:xfrm>
            <a:off x="1036258" y="3901963"/>
            <a:ext cx="1306640" cy="540000"/>
          </a:xfrm>
          <a:prstGeom prst="rect">
            <a:avLst/>
          </a:prstGeom>
          <a:solidFill>
            <a:schemeClr val="bg1"/>
          </a:solidFill>
          <a:ln>
            <a:solidFill>
              <a:schemeClr val="tx1"/>
            </a:solidFill>
          </a:ln>
          <a:effectLst/>
        </p:spPr>
        <p:txBody>
          <a:bodyPr lIns="128016" tIns="64008" rIns="128016" bIns="64008" rtlCol="0" anchor="ctr">
            <a:spAutoFit/>
          </a:bodyPr>
          <a:lstStyle/>
          <a:p>
            <a:pPr algn="ctr"/>
            <a:endParaRPr kumimoji="1" lang="ja-JP" altLang="en-US" sz="1600" dirty="0"/>
          </a:p>
        </p:txBody>
      </p:sp>
      <p:pic>
        <p:nvPicPr>
          <p:cNvPr id="45" name="図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19016" y="3885527"/>
            <a:ext cx="541125" cy="666000"/>
          </a:xfrm>
          <a:prstGeom prst="rect">
            <a:avLst/>
          </a:prstGeom>
        </p:spPr>
      </p:pic>
      <p:sp>
        <p:nvSpPr>
          <p:cNvPr id="47" name="正方形/長方形 46"/>
          <p:cNvSpPr/>
          <p:nvPr/>
        </p:nvSpPr>
        <p:spPr bwMode="auto">
          <a:xfrm>
            <a:off x="1060398" y="4626399"/>
            <a:ext cx="1282500" cy="720000"/>
          </a:xfrm>
          <a:prstGeom prst="rect">
            <a:avLst/>
          </a:prstGeom>
          <a:noFill/>
          <a:ln>
            <a:solidFill>
              <a:schemeClr val="tx1"/>
            </a:solidFill>
          </a:ln>
          <a:effectLst/>
        </p:spPr>
        <p:txBody>
          <a:bodyPr lIns="128016" tIns="64008" rIns="128016" bIns="64008" rtlCol="0" anchor="ctr">
            <a:spAutoFit/>
          </a:bodyPr>
          <a:lstStyle/>
          <a:p>
            <a:pPr algn="ctr"/>
            <a:endParaRPr kumimoji="1" lang="ja-JP" altLang="en-US" sz="1600" dirty="0"/>
          </a:p>
        </p:txBody>
      </p:sp>
      <p:sp>
        <p:nvSpPr>
          <p:cNvPr id="48" name="角丸四角形 47"/>
          <p:cNvSpPr/>
          <p:nvPr/>
        </p:nvSpPr>
        <p:spPr bwMode="auto">
          <a:xfrm>
            <a:off x="1036258" y="4509120"/>
            <a:ext cx="1338943" cy="2088000"/>
          </a:xfrm>
          <a:prstGeom prst="roundRect">
            <a:avLst>
              <a:gd name="adj" fmla="val 9711"/>
            </a:avLst>
          </a:prstGeom>
          <a:noFill/>
          <a:ln>
            <a:solidFill>
              <a:schemeClr val="tx1"/>
            </a:solidFill>
          </a:ln>
          <a:effectLst/>
        </p:spPr>
        <p:txBody>
          <a:bodyPr lIns="128016" tIns="64008" rIns="128016" bIns="64008" rtlCol="0" anchor="ctr">
            <a:spAutoFit/>
          </a:bodyPr>
          <a:lstStyle/>
          <a:p>
            <a:pPr algn="ctr"/>
            <a:endParaRPr kumimoji="1" lang="ja-JP" altLang="en-US" sz="1600" dirty="0"/>
          </a:p>
        </p:txBody>
      </p:sp>
      <p:sp>
        <p:nvSpPr>
          <p:cNvPr id="49" name="テキスト ボックス 48"/>
          <p:cNvSpPr txBox="1"/>
          <p:nvPr/>
        </p:nvSpPr>
        <p:spPr>
          <a:xfrm>
            <a:off x="1100279" y="5005942"/>
            <a:ext cx="1210588" cy="246221"/>
          </a:xfrm>
          <a:prstGeom prst="rect">
            <a:avLst/>
          </a:prstGeom>
          <a:noFill/>
        </p:spPr>
        <p:txBody>
          <a:bodyPr wrap="none" rtlCol="0">
            <a:spAutoFit/>
          </a:bodyPr>
          <a:lstStyle/>
          <a:p>
            <a:r>
              <a:rPr kumimoji="1" lang="ja-JP" altLang="en-US" sz="1000" dirty="0"/>
              <a:t>（警報級の可能性）</a:t>
            </a:r>
          </a:p>
        </p:txBody>
      </p:sp>
      <p:cxnSp>
        <p:nvCxnSpPr>
          <p:cNvPr id="50" name="直線コネクタ 49"/>
          <p:cNvCxnSpPr/>
          <p:nvPr/>
        </p:nvCxnSpPr>
        <p:spPr>
          <a:xfrm>
            <a:off x="1036258" y="5423273"/>
            <a:ext cx="13436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図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1252" y="5742445"/>
            <a:ext cx="1065478" cy="824127"/>
          </a:xfrm>
          <a:prstGeom prst="rect">
            <a:avLst/>
          </a:prstGeom>
        </p:spPr>
      </p:pic>
      <p:sp>
        <p:nvSpPr>
          <p:cNvPr id="52" name="テキスト ボックス 51"/>
          <p:cNvSpPr txBox="1"/>
          <p:nvPr/>
        </p:nvSpPr>
        <p:spPr>
          <a:xfrm>
            <a:off x="1192066" y="5462215"/>
            <a:ext cx="1005403"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情報収集</a:t>
            </a:r>
          </a:p>
        </p:txBody>
      </p:sp>
      <p:pic>
        <p:nvPicPr>
          <p:cNvPr id="53" name="図 5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23718" y="5931584"/>
            <a:ext cx="870857" cy="654805"/>
          </a:xfrm>
          <a:prstGeom prst="rect">
            <a:avLst/>
          </a:prstGeom>
        </p:spPr>
      </p:pic>
      <p:pic>
        <p:nvPicPr>
          <p:cNvPr id="55" name="図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88318" y="5732893"/>
            <a:ext cx="1475078" cy="824996"/>
          </a:xfrm>
          <a:prstGeom prst="rect">
            <a:avLst/>
          </a:prstGeom>
        </p:spPr>
      </p:pic>
      <p:pic>
        <p:nvPicPr>
          <p:cNvPr id="56" name="図 5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44600" y="5756101"/>
            <a:ext cx="1160731" cy="745919"/>
          </a:xfrm>
          <a:prstGeom prst="rect">
            <a:avLst/>
          </a:prstGeom>
        </p:spPr>
      </p:pic>
      <p:sp>
        <p:nvSpPr>
          <p:cNvPr id="58" name="テキスト ボックス 57"/>
          <p:cNvSpPr txBox="1"/>
          <p:nvPr/>
        </p:nvSpPr>
        <p:spPr>
          <a:xfrm>
            <a:off x="6977473" y="5448158"/>
            <a:ext cx="1005403"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避難完了</a:t>
            </a:r>
          </a:p>
        </p:txBody>
      </p:sp>
      <p:sp>
        <p:nvSpPr>
          <p:cNvPr id="61" name="テキスト ボックス 60"/>
          <p:cNvSpPr txBox="1"/>
          <p:nvPr/>
        </p:nvSpPr>
        <p:spPr>
          <a:xfrm>
            <a:off x="2393789" y="5446702"/>
            <a:ext cx="2236510" cy="584775"/>
          </a:xfrm>
          <a:prstGeom prst="rect">
            <a:avLst/>
          </a:prstGeom>
          <a:noFill/>
        </p:spPr>
        <p:txBody>
          <a:bodyPr wrap="none" rtlCol="0">
            <a:spAutoFit/>
          </a:bodyPr>
          <a:lstStyle/>
          <a:p>
            <a:r>
              <a:rPr kumimoji="1" lang="ja-JP" altLang="en-US" sz="1600" dirty="0">
                <a:solidFill>
                  <a:srgbClr val="FF0000"/>
                </a:solidFill>
                <a:latin typeface="メイリオ" panose="020B0604030504040204" pitchFamily="50" charset="-128"/>
                <a:ea typeface="メイリオ" panose="020B0604030504040204" pitchFamily="50" charset="-128"/>
              </a:rPr>
              <a:t>●日没までの避難完了</a:t>
            </a:r>
            <a:endParaRPr kumimoji="1" lang="en-US" altLang="ja-JP" sz="1600" dirty="0">
              <a:solidFill>
                <a:srgbClr val="FF0000"/>
              </a:solidFill>
              <a:latin typeface="メイリオ" panose="020B0604030504040204" pitchFamily="50" charset="-128"/>
              <a:ea typeface="メイリオ" panose="020B0604030504040204" pitchFamily="50" charset="-128"/>
            </a:endParaRPr>
          </a:p>
          <a:p>
            <a:r>
              <a:rPr kumimoji="1" lang="ja-JP" altLang="en-US" sz="1600" dirty="0">
                <a:solidFill>
                  <a:srgbClr val="FF0000"/>
                </a:solidFill>
                <a:latin typeface="メイリオ" panose="020B0604030504040204" pitchFamily="50" charset="-128"/>
                <a:ea typeface="メイリオ" panose="020B0604030504040204" pitchFamily="50" charset="-128"/>
              </a:rPr>
              <a:t>●前日の休業判断</a:t>
            </a:r>
          </a:p>
        </p:txBody>
      </p:sp>
      <p:sp>
        <p:nvSpPr>
          <p:cNvPr id="62" name="テキスト ボックス 61"/>
          <p:cNvSpPr txBox="1"/>
          <p:nvPr/>
        </p:nvSpPr>
        <p:spPr>
          <a:xfrm>
            <a:off x="5123155" y="5436371"/>
            <a:ext cx="1005403" cy="338554"/>
          </a:xfrm>
          <a:prstGeom prst="rect">
            <a:avLst/>
          </a:prstGeom>
          <a:noFill/>
        </p:spPr>
        <p:txBody>
          <a:bodyPr wrap="none" rtlCol="0">
            <a:spAutoFit/>
          </a:bodyPr>
          <a:lstStyle/>
          <a:p>
            <a:r>
              <a:rPr kumimoji="1" lang="ja-JP" altLang="en-US" sz="1600" dirty="0">
                <a:latin typeface="メイリオ" panose="020B0604030504040204" pitchFamily="50" charset="-128"/>
                <a:ea typeface="メイリオ" panose="020B0604030504040204" pitchFamily="50" charset="-128"/>
              </a:rPr>
              <a:t>避難開始</a:t>
            </a:r>
          </a:p>
        </p:txBody>
      </p:sp>
      <p:sp>
        <p:nvSpPr>
          <p:cNvPr id="3" name="スライド番号プレースホルダー 2"/>
          <p:cNvSpPr>
            <a:spLocks noGrp="1"/>
          </p:cNvSpPr>
          <p:nvPr>
            <p:ph type="sldNum" sz="quarter" idx="12"/>
          </p:nvPr>
        </p:nvSpPr>
        <p:spPr/>
        <p:txBody>
          <a:bodyPr/>
          <a:lstStyle/>
          <a:p>
            <a:pPr>
              <a:defRPr/>
            </a:pPr>
            <a:fld id="{5B6056FD-481E-402F-BECC-1CED467BA55C}" type="slidenum">
              <a:rPr lang="en-US" altLang="ja-JP" smtClean="0"/>
              <a:pPr>
                <a:defRPr/>
              </a:pPr>
              <a:t>22</a:t>
            </a:fld>
            <a:endParaRPr lang="en-US" altLang="ja-JP"/>
          </a:p>
        </p:txBody>
      </p:sp>
      <p:sp>
        <p:nvSpPr>
          <p:cNvPr id="2" name="テキスト ボックス 1"/>
          <p:cNvSpPr txBox="1"/>
          <p:nvPr/>
        </p:nvSpPr>
        <p:spPr>
          <a:xfrm>
            <a:off x="8115749" y="4868093"/>
            <a:ext cx="1436146" cy="338554"/>
          </a:xfrm>
          <a:prstGeom prst="rect">
            <a:avLst/>
          </a:prstGeom>
        </p:spPr>
        <p:txBody>
          <a:bodyPr wrap="square" rtlCol="0">
            <a:spAutoFit/>
          </a:bodyPr>
          <a:lstStyle/>
          <a:p>
            <a:pPr algn="ctr" defTabSz="1277938" eaLnBrk="1" hangingPunct="1">
              <a:spcBef>
                <a:spcPts val="600"/>
              </a:spcBef>
              <a:spcAft>
                <a:spcPts val="600"/>
              </a:spcAft>
            </a:pPr>
            <a:r>
              <a:rPr kumimoji="1" lang="ja-JP" altLang="en-US" sz="1600" b="1" kern="0" dirty="0">
                <a:solidFill>
                  <a:schemeClr val="bg1"/>
                </a:solidFill>
              </a:rPr>
              <a:t>緊急安全確保</a:t>
            </a:r>
          </a:p>
        </p:txBody>
      </p:sp>
      <p:sp>
        <p:nvSpPr>
          <p:cNvPr id="54" name="テキスト ボックス 53"/>
          <p:cNvSpPr txBox="1"/>
          <p:nvPr/>
        </p:nvSpPr>
        <p:spPr>
          <a:xfrm>
            <a:off x="6885579" y="4839869"/>
            <a:ext cx="1189189" cy="369332"/>
          </a:xfrm>
          <a:prstGeom prst="rect">
            <a:avLst/>
          </a:prstGeom>
        </p:spPr>
        <p:txBody>
          <a:bodyPr wrap="square" rtlCol="0">
            <a:spAutoFit/>
          </a:bodyPr>
          <a:lstStyle/>
          <a:p>
            <a:pPr algn="ctr" defTabSz="1277938" eaLnBrk="1" hangingPunct="1">
              <a:spcBef>
                <a:spcPts val="600"/>
              </a:spcBef>
              <a:spcAft>
                <a:spcPts val="600"/>
              </a:spcAft>
            </a:pPr>
            <a:r>
              <a:rPr kumimoji="1" lang="ja-JP" altLang="en-US" sz="1800" b="1" kern="0" dirty="0">
                <a:solidFill>
                  <a:schemeClr val="bg1"/>
                </a:solidFill>
              </a:rPr>
              <a:t>避難指示</a:t>
            </a:r>
          </a:p>
        </p:txBody>
      </p:sp>
      <p:sp>
        <p:nvSpPr>
          <p:cNvPr id="665" name="テキスト ボックス 664"/>
          <p:cNvSpPr txBox="1"/>
          <p:nvPr/>
        </p:nvSpPr>
        <p:spPr>
          <a:xfrm>
            <a:off x="4794863" y="4809091"/>
            <a:ext cx="1822006" cy="400110"/>
          </a:xfrm>
          <a:prstGeom prst="rect">
            <a:avLst/>
          </a:prstGeom>
        </p:spPr>
        <p:txBody>
          <a:bodyPr wrap="square" rtlCol="0">
            <a:spAutoFit/>
          </a:bodyPr>
          <a:lstStyle/>
          <a:p>
            <a:pPr algn="ctr" defTabSz="1277938" eaLnBrk="1" hangingPunct="1">
              <a:spcBef>
                <a:spcPts val="600"/>
              </a:spcBef>
              <a:spcAft>
                <a:spcPts val="600"/>
              </a:spcAft>
            </a:pPr>
            <a:r>
              <a:rPr kumimoji="1" lang="ja-JP" altLang="en-US" sz="2000" b="1" kern="0" dirty="0">
                <a:solidFill>
                  <a:schemeClr val="bg1"/>
                </a:solidFill>
              </a:rPr>
              <a:t>高齢者等避難</a:t>
            </a:r>
          </a:p>
        </p:txBody>
      </p:sp>
      <p:sp>
        <p:nvSpPr>
          <p:cNvPr id="666" name="テキスト ボックス 665"/>
          <p:cNvSpPr txBox="1"/>
          <p:nvPr/>
        </p:nvSpPr>
        <p:spPr>
          <a:xfrm>
            <a:off x="2703284" y="4693766"/>
            <a:ext cx="1711724" cy="656590"/>
          </a:xfrm>
          <a:prstGeom prst="rect">
            <a:avLst/>
          </a:prstGeom>
        </p:spPr>
        <p:txBody>
          <a:bodyPr wrap="square" rtlCol="0">
            <a:spAutoFit/>
          </a:bodyPr>
          <a:lstStyle/>
          <a:p>
            <a:pPr algn="ctr" defTabSz="1277938" eaLnBrk="1" hangingPunct="1">
              <a:lnSpc>
                <a:spcPts val="1600"/>
              </a:lnSpc>
              <a:spcBef>
                <a:spcPts val="600"/>
              </a:spcBef>
              <a:spcAft>
                <a:spcPts val="600"/>
              </a:spcAft>
            </a:pPr>
            <a:r>
              <a:rPr kumimoji="1" lang="ja-JP" altLang="en-US" sz="2000" b="1" kern="0" dirty="0">
                <a:solidFill>
                  <a:schemeClr val="bg1"/>
                </a:solidFill>
              </a:rPr>
              <a:t>大雨注意報</a:t>
            </a:r>
            <a:endParaRPr kumimoji="1" lang="en-US" altLang="ja-JP" sz="2000" b="1" kern="0" dirty="0">
              <a:solidFill>
                <a:schemeClr val="bg1"/>
              </a:solidFill>
            </a:endParaRPr>
          </a:p>
          <a:p>
            <a:pPr algn="ctr" defTabSz="1277938" eaLnBrk="1" hangingPunct="1">
              <a:lnSpc>
                <a:spcPts val="1600"/>
              </a:lnSpc>
              <a:spcBef>
                <a:spcPts val="600"/>
              </a:spcBef>
              <a:spcAft>
                <a:spcPts val="600"/>
              </a:spcAft>
            </a:pPr>
            <a:r>
              <a:rPr kumimoji="1" lang="ja-JP" altLang="en-US" sz="2000" b="1" kern="0" dirty="0">
                <a:solidFill>
                  <a:schemeClr val="bg1"/>
                </a:solidFill>
              </a:rPr>
              <a:t>洪水注意報</a:t>
            </a:r>
          </a:p>
        </p:txBody>
      </p:sp>
      <p:sp>
        <p:nvSpPr>
          <p:cNvPr id="667" name="テキスト ボックス 666"/>
          <p:cNvSpPr txBox="1"/>
          <p:nvPr/>
        </p:nvSpPr>
        <p:spPr>
          <a:xfrm>
            <a:off x="716199" y="4696711"/>
            <a:ext cx="1963837" cy="297517"/>
          </a:xfrm>
          <a:prstGeom prst="rect">
            <a:avLst/>
          </a:prstGeom>
        </p:spPr>
        <p:txBody>
          <a:bodyPr wrap="square" rtlCol="0">
            <a:spAutoFit/>
          </a:bodyPr>
          <a:lstStyle/>
          <a:p>
            <a:pPr algn="ctr" defTabSz="1277938" eaLnBrk="1" hangingPunct="1">
              <a:lnSpc>
                <a:spcPts val="1600"/>
              </a:lnSpc>
              <a:spcBef>
                <a:spcPts val="600"/>
              </a:spcBef>
              <a:spcAft>
                <a:spcPts val="600"/>
              </a:spcAft>
            </a:pPr>
            <a:r>
              <a:rPr kumimoji="1" lang="ja-JP" altLang="en-US" sz="1600" b="1" kern="0" dirty="0"/>
              <a:t>早期注意情報</a:t>
            </a:r>
            <a:endParaRPr kumimoji="1" lang="en-US" altLang="ja-JP" sz="1600" b="1" kern="0" dirty="0"/>
          </a:p>
        </p:txBody>
      </p:sp>
      <p:pic>
        <p:nvPicPr>
          <p:cNvPr id="5" name="図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36007" y="5519352"/>
            <a:ext cx="1081489" cy="1013055"/>
          </a:xfrm>
          <a:prstGeom prst="rect">
            <a:avLst/>
          </a:prstGeom>
        </p:spPr>
      </p:pic>
    </p:spTree>
    <p:extLst>
      <p:ext uri="{BB962C8B-B14F-4D97-AF65-F5344CB8AC3E}">
        <p14:creationId xmlns:p14="http://schemas.microsoft.com/office/powerpoint/2010/main" val="612995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907673156"/>
              </p:ext>
            </p:extLst>
          </p:nvPr>
        </p:nvGraphicFramePr>
        <p:xfrm>
          <a:off x="109718" y="2188892"/>
          <a:ext cx="9725020" cy="4624483"/>
        </p:xfrm>
        <a:graphic>
          <a:graphicData uri="http://schemas.openxmlformats.org/drawingml/2006/table">
            <a:tbl>
              <a:tblPr firstRow="1" bandRow="1">
                <a:tableStyleId>{5940675A-B579-460E-94D1-54222C63F5DA}</a:tableStyleId>
              </a:tblPr>
              <a:tblGrid>
                <a:gridCol w="954850">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6249890">
                  <a:extLst>
                    <a:ext uri="{9D8B030D-6E8A-4147-A177-3AD203B41FA5}">
                      <a16:colId xmlns:a16="http://schemas.microsoft.com/office/drawing/2014/main" val="20002"/>
                    </a:ext>
                  </a:extLst>
                </a:gridCol>
              </a:tblGrid>
              <a:tr h="332260">
                <a:tc>
                  <a:txBody>
                    <a:bodyPr/>
                    <a:lstStyle/>
                    <a:p>
                      <a:pPr marL="0" indent="0" algn="ctr"/>
                      <a:r>
                        <a:rPr kumimoji="1" lang="ja-JP" altLang="en-US" sz="1600" b="1" dirty="0">
                          <a:solidFill>
                            <a:schemeClr val="bg1"/>
                          </a:solidFill>
                          <a:latin typeface="BIZ UDPゴシック" panose="020B0400000000000000" pitchFamily="50" charset="-128"/>
                          <a:ea typeface="BIZ UDPゴシック" panose="020B0400000000000000" pitchFamily="50" charset="-128"/>
                        </a:rPr>
                        <a:t>種　　類</a:t>
                      </a:r>
                    </a:p>
                  </a:txBody>
                  <a:tcPr marL="36000" marR="36000">
                    <a:solidFill>
                      <a:schemeClr val="tx1">
                        <a:lumMod val="85000"/>
                        <a:lumOff val="15000"/>
                      </a:schemeClr>
                    </a:solidFill>
                  </a:tcPr>
                </a:tc>
                <a:tc>
                  <a:txBody>
                    <a:bodyPr/>
                    <a:lstStyle/>
                    <a:p>
                      <a:pPr algn="ctr"/>
                      <a:r>
                        <a:rPr kumimoji="1" lang="ja-JP" altLang="en-US" sz="1600" b="1" dirty="0">
                          <a:solidFill>
                            <a:schemeClr val="bg1"/>
                          </a:solidFill>
                          <a:latin typeface="BIZ UDPゴシック" panose="020B0400000000000000" pitchFamily="50" charset="-128"/>
                          <a:ea typeface="BIZ UDPゴシック" panose="020B0400000000000000" pitchFamily="50" charset="-128"/>
                        </a:rPr>
                        <a:t>名　　称</a:t>
                      </a:r>
                    </a:p>
                  </a:txBody>
                  <a:tcPr>
                    <a:solidFill>
                      <a:schemeClr val="tx1">
                        <a:lumMod val="85000"/>
                        <a:lumOff val="15000"/>
                      </a:schemeClr>
                    </a:solidFill>
                  </a:tcPr>
                </a:tc>
                <a:tc>
                  <a:txBody>
                    <a:bodyPr/>
                    <a:lstStyle/>
                    <a:p>
                      <a:pPr algn="ctr"/>
                      <a:r>
                        <a:rPr kumimoji="1" lang="ja-JP" altLang="en-US" sz="1600" b="1" dirty="0">
                          <a:solidFill>
                            <a:schemeClr val="bg1"/>
                          </a:solidFill>
                          <a:latin typeface="BIZ UDPゴシック" panose="020B0400000000000000" pitchFamily="50" charset="-128"/>
                          <a:ea typeface="BIZ UDPゴシック" panose="020B0400000000000000" pitchFamily="50" charset="-128"/>
                        </a:rPr>
                        <a:t>入手手段　と　伝達イメージ</a:t>
                      </a:r>
                    </a:p>
                  </a:txBody>
                  <a:tcPr>
                    <a:solidFill>
                      <a:schemeClr val="tx1">
                        <a:lumMod val="85000"/>
                        <a:lumOff val="15000"/>
                      </a:schemeClr>
                    </a:solidFill>
                  </a:tcPr>
                </a:tc>
                <a:extLst>
                  <a:ext uri="{0D108BD9-81ED-4DB2-BD59-A6C34878D82A}">
                    <a16:rowId xmlns:a16="http://schemas.microsoft.com/office/drawing/2014/main" val="10000"/>
                  </a:ext>
                </a:extLst>
              </a:tr>
              <a:tr h="850788">
                <a:tc>
                  <a:txBody>
                    <a:bodyPr/>
                    <a:lstStyle/>
                    <a:p>
                      <a:pPr algn="ct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台風等の</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p>
                      <a:pPr algn="ct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情報</a:t>
                      </a:r>
                    </a:p>
                  </a:txBody>
                  <a:tcPr marL="36000" marR="0">
                    <a:noFill/>
                  </a:tcPr>
                </a:tc>
                <a:tc>
                  <a:txBody>
                    <a:bodyPr/>
                    <a:lstStyle/>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■週間天気予報、天気予報</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■台風情報</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■早期注意情報</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txBody>
                  <a:tcPr marL="36000" marR="0">
                    <a:noFill/>
                  </a:tcPr>
                </a:tc>
                <a:tc rowSpan="4">
                  <a:txBody>
                    <a:bodyPr/>
                    <a:lstStyle/>
                    <a:p>
                      <a:r>
                        <a:rPr kumimoji="1" lang="ja-JP" altLang="en-US" sz="1200" b="0" dirty="0">
                          <a:solidFill>
                            <a:schemeClr val="tx1"/>
                          </a:solidFill>
                          <a:latin typeface="BIZ UDPゴシック" panose="020B0400000000000000" pitchFamily="50" charset="-128"/>
                          <a:ea typeface="BIZ UDPゴシック" panose="020B0400000000000000" pitchFamily="50" charset="-128"/>
                          <a:cs typeface="+mn-cs"/>
                        </a:rPr>
                        <a:t>□テレビのデータ放送</a:t>
                      </a:r>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r>
                        <a:rPr kumimoji="1" lang="ja-JP" altLang="en-US" sz="1200" b="0" dirty="0">
                          <a:solidFill>
                            <a:schemeClr val="tx1"/>
                          </a:solidFill>
                          <a:latin typeface="BIZ UDPゴシック" panose="020B0400000000000000" pitchFamily="50" charset="-128"/>
                          <a:ea typeface="BIZ UDPゴシック" panose="020B0400000000000000" pitchFamily="50" charset="-128"/>
                          <a:cs typeface="+mn-cs"/>
                        </a:rPr>
                        <a:t>□ラジオ</a:t>
                      </a:r>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r>
                        <a:rPr kumimoji="1" lang="ja-JP" altLang="en-US" sz="1200" b="0" dirty="0">
                          <a:solidFill>
                            <a:schemeClr val="tx1"/>
                          </a:solidFill>
                          <a:latin typeface="BIZ UDPゴシック" panose="020B0400000000000000" pitchFamily="50" charset="-128"/>
                          <a:ea typeface="BIZ UDPゴシック" panose="020B0400000000000000" pitchFamily="50" charset="-128"/>
                          <a:cs typeface="+mn-cs"/>
                        </a:rPr>
                        <a:t>□インターネット</a:t>
                      </a: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r>
                        <a:rPr kumimoji="1" lang="ja-JP" altLang="en-US" sz="1200" b="0" dirty="0">
                          <a:solidFill>
                            <a:schemeClr val="tx1"/>
                          </a:solidFill>
                          <a:latin typeface="BIZ UDPゴシック" panose="020B0400000000000000" pitchFamily="50" charset="-128"/>
                          <a:ea typeface="BIZ UDPゴシック" panose="020B0400000000000000" pitchFamily="50" charset="-128"/>
                          <a:cs typeface="+mn-cs"/>
                        </a:rPr>
                        <a:t>□防災情報メール</a:t>
                      </a:r>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r>
                        <a:rPr kumimoji="1" lang="ja-JP" altLang="en-US" sz="1200" b="0" dirty="0">
                          <a:solidFill>
                            <a:schemeClr val="tx1"/>
                          </a:solidFill>
                          <a:latin typeface="BIZ UDPゴシック" panose="020B0400000000000000" pitchFamily="50" charset="-128"/>
                          <a:ea typeface="BIZ UDPゴシック" panose="020B0400000000000000" pitchFamily="50" charset="-128"/>
                          <a:cs typeface="+mn-cs"/>
                        </a:rPr>
                        <a:t>□スマートフォンアプリ</a:t>
                      </a:r>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txBody>
                  <a:tcPr marL="36000" marR="0">
                    <a:noFill/>
                  </a:tcPr>
                </a:tc>
                <a:extLst>
                  <a:ext uri="{0D108BD9-81ED-4DB2-BD59-A6C34878D82A}">
                    <a16:rowId xmlns:a16="http://schemas.microsoft.com/office/drawing/2014/main" val="10001"/>
                  </a:ext>
                </a:extLst>
              </a:tr>
              <a:tr h="1673889">
                <a:tc>
                  <a:txBody>
                    <a:bodyPr/>
                    <a:lstStyle/>
                    <a:p>
                      <a:pPr algn="ct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雨</a:t>
                      </a:r>
                      <a:r>
                        <a:rPr kumimoji="1" lang="ja-JP" altLang="en-US" sz="1400" b="0">
                          <a:solidFill>
                            <a:schemeClr val="tx1"/>
                          </a:solidFill>
                          <a:latin typeface="BIZ UDPゴシック" panose="020B0400000000000000" pitchFamily="50" charset="-128"/>
                          <a:ea typeface="BIZ UDPゴシック" panose="020B0400000000000000" pitchFamily="50" charset="-128"/>
                          <a:cs typeface="+mn-cs"/>
                        </a:rPr>
                        <a:t>の情報</a:t>
                      </a:r>
                      <a:endPar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endParaRPr>
                    </a:p>
                  </a:txBody>
                  <a:tcPr marL="36000" marR="0">
                    <a:noFill/>
                  </a:tcPr>
                </a:tc>
                <a:tc>
                  <a:txBody>
                    <a:bodyPr/>
                    <a:lstStyle/>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■大雨注意報、洪水注意報</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■大雨警報、洪水警報</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■土砂災害警報情報</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■大雨特別警報</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■降水短時間雨量予測</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■キキクル（危険度分布）　</a:t>
                      </a:r>
                    </a:p>
                  </a:txBody>
                  <a:tcPr marL="36000" marR="0">
                    <a:noFill/>
                  </a:tcPr>
                </a:tc>
                <a:tc vMerge="1">
                  <a:txBody>
                    <a:bodyPr/>
                    <a:lstStyle/>
                    <a:p>
                      <a:endParaRPr kumimoji="1" lang="en-US" altLang="ja-JP" sz="1200" b="0" dirty="0">
                        <a:solidFill>
                          <a:schemeClr val="tx1"/>
                        </a:solidFill>
                        <a:latin typeface="BIZ UDPゴシック" panose="020B0400000000000000" pitchFamily="50" charset="-128"/>
                        <a:ea typeface="BIZ UDPゴシック" panose="020B0400000000000000" pitchFamily="50" charset="-128"/>
                        <a:cs typeface="+mn-cs"/>
                      </a:endParaRPr>
                    </a:p>
                  </a:txBody>
                  <a:tcPr>
                    <a:solidFill>
                      <a:schemeClr val="bg1"/>
                    </a:solidFill>
                  </a:tcPr>
                </a:tc>
                <a:extLst>
                  <a:ext uri="{0D108BD9-81ED-4DB2-BD59-A6C34878D82A}">
                    <a16:rowId xmlns:a16="http://schemas.microsoft.com/office/drawing/2014/main" val="10002"/>
                  </a:ext>
                </a:extLst>
              </a:tr>
              <a:tr h="850788">
                <a:tc>
                  <a:txBody>
                    <a:bodyPr/>
                    <a:lstStyle/>
                    <a:p>
                      <a:pPr algn="ct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河川の情報</a:t>
                      </a:r>
                    </a:p>
                  </a:txBody>
                  <a:tcPr marL="36000" marR="0">
                    <a:noFill/>
                  </a:tcPr>
                </a:tc>
                <a:tc>
                  <a:txBody>
                    <a:bodyPr/>
                    <a:lstStyle/>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■氾濫注意情報</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■氾濫警戒情報</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■氾濫危険情報</a:t>
                      </a:r>
                      <a:endParaRPr kumimoji="1" lang="ja-JP" altLang="en-US" sz="1400" b="0" u="sng" dirty="0">
                        <a:solidFill>
                          <a:schemeClr val="tx1"/>
                        </a:solidFill>
                        <a:latin typeface="BIZ UDPゴシック" panose="020B0400000000000000" pitchFamily="50" charset="-128"/>
                        <a:ea typeface="BIZ UDPゴシック" panose="020B0400000000000000" pitchFamily="50" charset="-128"/>
                        <a:cs typeface="+mn-cs"/>
                      </a:endParaRPr>
                    </a:p>
                  </a:txBody>
                  <a:tcPr marL="36000" marR="0">
                    <a:noFill/>
                  </a:tcPr>
                </a:tc>
                <a:tc vMerge="1">
                  <a:txBody>
                    <a:bodyPr/>
                    <a:lstStyle/>
                    <a:p>
                      <a:endParaRPr kumimoji="1" lang="ja-JP" altLang="en-US" dirty="0"/>
                    </a:p>
                  </a:txBody>
                  <a:tcPr/>
                </a:tc>
                <a:extLst>
                  <a:ext uri="{0D108BD9-81ED-4DB2-BD59-A6C34878D82A}">
                    <a16:rowId xmlns:a16="http://schemas.microsoft.com/office/drawing/2014/main" val="10003"/>
                  </a:ext>
                </a:extLst>
              </a:tr>
              <a:tr h="883063">
                <a:tc>
                  <a:txBody>
                    <a:bodyPr/>
                    <a:lstStyle/>
                    <a:p>
                      <a:pPr algn="ct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避難の情報</a:t>
                      </a:r>
                    </a:p>
                  </a:txBody>
                  <a:tcPr marL="36000" marR="0">
                    <a:noFill/>
                  </a:tcPr>
                </a:tc>
                <a:tc>
                  <a:txBody>
                    <a:bodyPr/>
                    <a:lstStyle/>
                    <a:p>
                      <a:pPr>
                        <a:lnSpc>
                          <a:spcPct val="100000"/>
                        </a:lnSpc>
                        <a:spcBef>
                          <a:spcPts val="500"/>
                        </a:spcBef>
                      </a:pPr>
                      <a:r>
                        <a:rPr kumimoji="1" lang="ja-JP" altLang="en-US" sz="1400" b="1" dirty="0">
                          <a:solidFill>
                            <a:srgbClr val="FF0000"/>
                          </a:solidFill>
                          <a:latin typeface="BIZ UDPゴシック" panose="020B0400000000000000" pitchFamily="50" charset="-128"/>
                          <a:ea typeface="BIZ UDPゴシック" panose="020B0400000000000000" pitchFamily="50" charset="-128"/>
                          <a:cs typeface="+mn-cs"/>
                        </a:rPr>
                        <a:t>■警戒レベル３（高齢者等避難）</a:t>
                      </a:r>
                      <a:endParaRPr kumimoji="1" lang="en-US" altLang="ja-JP" sz="1400" b="1" dirty="0">
                        <a:solidFill>
                          <a:srgbClr val="FF0000"/>
                        </a:solidFill>
                        <a:latin typeface="BIZ UDPゴシック" panose="020B0400000000000000" pitchFamily="50" charset="-128"/>
                        <a:ea typeface="BIZ UDPゴシック" panose="020B0400000000000000" pitchFamily="50" charset="-128"/>
                        <a:cs typeface="+mn-cs"/>
                      </a:endParaRPr>
                    </a:p>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■警戒レベル４（避難指示）</a:t>
                      </a:r>
                      <a:endParaRPr kumimoji="1" lang="en-US" altLang="ja-JP" sz="1400" b="0" dirty="0">
                        <a:solidFill>
                          <a:schemeClr val="tx1"/>
                        </a:solidFill>
                        <a:latin typeface="BIZ UDPゴシック" panose="020B0400000000000000" pitchFamily="50" charset="-128"/>
                        <a:ea typeface="BIZ UDPゴシック" panose="020B0400000000000000" pitchFamily="50" charset="-128"/>
                        <a:cs typeface="+mn-cs"/>
                      </a:endParaRPr>
                    </a:p>
                    <a:p>
                      <a:pPr>
                        <a:lnSpc>
                          <a:spcPct val="100000"/>
                        </a:lnSpc>
                        <a:spcBef>
                          <a:spcPts val="500"/>
                        </a:spcBef>
                      </a:pPr>
                      <a:r>
                        <a:rPr kumimoji="1" lang="ja-JP" altLang="en-US" sz="1400" b="0" dirty="0">
                          <a:solidFill>
                            <a:schemeClr val="tx1"/>
                          </a:solidFill>
                          <a:latin typeface="BIZ UDPゴシック" panose="020B0400000000000000" pitchFamily="50" charset="-128"/>
                          <a:ea typeface="BIZ UDPゴシック" panose="020B0400000000000000" pitchFamily="50" charset="-128"/>
                          <a:cs typeface="+mn-cs"/>
                        </a:rPr>
                        <a:t>■警戒レベル５（緊急安全確保）</a:t>
                      </a:r>
                    </a:p>
                  </a:txBody>
                  <a:tcPr marL="36000" marR="0">
                    <a:noFill/>
                  </a:tcPr>
                </a:tc>
                <a:tc vMerge="1">
                  <a:txBody>
                    <a:bodyPr/>
                    <a:lstStyle/>
                    <a:p>
                      <a:endParaRPr kumimoji="1" lang="ja-JP" altLang="en-US"/>
                    </a:p>
                  </a:txBody>
                  <a:tcPr/>
                </a:tc>
                <a:extLst>
                  <a:ext uri="{0D108BD9-81ED-4DB2-BD59-A6C34878D82A}">
                    <a16:rowId xmlns:a16="http://schemas.microsoft.com/office/drawing/2014/main" val="10004"/>
                  </a:ext>
                </a:extLst>
              </a:tr>
            </a:tbl>
          </a:graphicData>
        </a:graphic>
      </p:graphicFrame>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172" y="2944708"/>
            <a:ext cx="923433" cy="866018"/>
          </a:xfrm>
          <a:prstGeom prst="rect">
            <a:avLst/>
          </a:prstGeom>
        </p:spPr>
      </p:pic>
      <p:sp>
        <p:nvSpPr>
          <p:cNvPr id="5" name="角丸四角形 7">
            <a:extLst>
              <a:ext uri="{FF2B5EF4-FFF2-40B4-BE49-F238E27FC236}">
                <a16:creationId xmlns:a16="http://schemas.microsoft.com/office/drawing/2014/main" id="{D8BAEF31-7054-4620-A5C3-7B2919904971}"/>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防災気象情報や避難情報の収集</a:t>
            </a:r>
            <a:endParaRPr kumimoji="1" lang="en-US" altLang="ja-JP" sz="2800" b="1" dirty="0">
              <a:solidFill>
                <a:prstClr val="white"/>
              </a:solidFill>
              <a:latin typeface="Calibri"/>
              <a:ea typeface="メイリオ" panose="020B0604030504040204" pitchFamily="50" charset="-128"/>
            </a:endParaRPr>
          </a:p>
        </p:txBody>
      </p:sp>
      <p:sp>
        <p:nvSpPr>
          <p:cNvPr id="2" name="スライド番号プレースホルダー 1"/>
          <p:cNvSpPr>
            <a:spLocks noGrp="1"/>
          </p:cNvSpPr>
          <p:nvPr>
            <p:ph type="sldNum" sz="quarter" idx="12"/>
          </p:nvPr>
        </p:nvSpPr>
        <p:spPr>
          <a:xfrm>
            <a:off x="7593012" y="6511729"/>
            <a:ext cx="2312988" cy="341814"/>
          </a:xfrm>
        </p:spPr>
        <p:txBody>
          <a:bodyPr/>
          <a:lstStyle/>
          <a:p>
            <a:pPr>
              <a:defRPr/>
            </a:pPr>
            <a:fld id="{5B6056FD-481E-402F-BECC-1CED467BA55C}" type="slidenum">
              <a:rPr lang="en-US" altLang="ja-JP" smtClean="0"/>
              <a:pPr>
                <a:defRPr/>
              </a:pPr>
              <a:t>23</a:t>
            </a:fld>
            <a:endParaRPr lang="en-US" altLang="ja-JP" dirty="0"/>
          </a:p>
        </p:txBody>
      </p:sp>
      <p:sp>
        <p:nvSpPr>
          <p:cNvPr id="6" name="正方形/長方形 5">
            <a:extLst>
              <a:ext uri="{FF2B5EF4-FFF2-40B4-BE49-F238E27FC236}">
                <a16:creationId xmlns:a16="http://schemas.microsoft.com/office/drawing/2014/main" id="{473A06A9-5EA7-4A56-A356-A024B64F1647}"/>
              </a:ext>
            </a:extLst>
          </p:cNvPr>
          <p:cNvSpPr/>
          <p:nvPr/>
        </p:nvSpPr>
        <p:spPr bwMode="auto">
          <a:xfrm>
            <a:off x="71261" y="788812"/>
            <a:ext cx="9741739" cy="1323125"/>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防災気象情報や避難情報は、初動体制の確立や避難開始の判断等をするために必要なものです。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b="1" u="sng" kern="0" dirty="0">
                <a:latin typeface="メイリオ" panose="020B0604030504040204" pitchFamily="50" charset="-128"/>
                <a:ea typeface="メイリオ" panose="020B0604030504040204" pitchFamily="50" charset="-128"/>
              </a:rPr>
              <a:t>収集する情報の内容や入手方法、伝達する情報の内容と伝達先をあらかじめ決めて確認</a:t>
            </a:r>
            <a:r>
              <a:rPr kumimoji="1" lang="ja-JP" altLang="en-US" sz="2000" kern="0" dirty="0">
                <a:latin typeface="メイリオ" panose="020B0604030504040204" pitchFamily="50" charset="-128"/>
                <a:ea typeface="メイリオ" panose="020B0604030504040204" pitchFamily="50" charset="-128"/>
              </a:rPr>
              <a:t>しておきましょう</a:t>
            </a:r>
            <a:r>
              <a:rPr lang="ja-JP" altLang="en-US" sz="2000" dirty="0">
                <a:latin typeface="メイリオ" panose="020B0604030504040204" pitchFamily="50" charset="-128"/>
                <a:ea typeface="メイリオ" panose="020B0604030504040204" pitchFamily="50" charset="-128"/>
              </a:rPr>
              <a:t>。</a:t>
            </a:r>
          </a:p>
        </p:txBody>
      </p:sp>
      <p:grpSp>
        <p:nvGrpSpPr>
          <p:cNvPr id="69" name="グループ化 68"/>
          <p:cNvGrpSpPr/>
          <p:nvPr/>
        </p:nvGrpSpPr>
        <p:grpSpPr>
          <a:xfrm>
            <a:off x="5035014" y="2749845"/>
            <a:ext cx="4323521" cy="980166"/>
            <a:chOff x="5084154" y="2574186"/>
            <a:chExt cx="4323521" cy="980166"/>
          </a:xfrm>
        </p:grpSpPr>
        <p:pic>
          <p:nvPicPr>
            <p:cNvPr id="20" name="図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4154" y="2574186"/>
              <a:ext cx="998537" cy="98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411418" y="2856786"/>
              <a:ext cx="853257" cy="63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思考の吹き出し: 雲形 20"/>
            <p:cNvSpPr>
              <a:spLocks noChangeArrowheads="1"/>
            </p:cNvSpPr>
            <p:nvPr/>
          </p:nvSpPr>
          <p:spPr bwMode="auto">
            <a:xfrm>
              <a:off x="8121352" y="2593572"/>
              <a:ext cx="1286323" cy="685800"/>
            </a:xfrm>
            <a:prstGeom prst="cloudCallout">
              <a:avLst>
                <a:gd name="adj1" fmla="val -66016"/>
                <a:gd name="adj2" fmla="val 15041"/>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23" name="テキスト ボックス 22"/>
            <p:cNvSpPr txBox="1"/>
            <p:nvPr/>
          </p:nvSpPr>
          <p:spPr>
            <a:xfrm>
              <a:off x="8240021" y="2678162"/>
              <a:ext cx="1057275" cy="508000"/>
            </a:xfrm>
            <a:prstGeom prst="rect">
              <a:avLst/>
            </a:prstGeom>
          </p:spPr>
          <p:txBody>
            <a:bodyPr wrap="none">
              <a:spAutoFit/>
            </a:bodyPr>
            <a:lstStyle/>
            <a:p>
              <a:pPr defTabSz="1277938" eaLnBrk="1" hangingPunct="1">
                <a:spcBef>
                  <a:spcPts val="0"/>
                </a:spcBef>
                <a:spcAft>
                  <a:spcPts val="0"/>
                </a:spcAft>
                <a:defRPr/>
              </a:pPr>
              <a:r>
                <a:rPr kumimoji="1" lang="ja-JP" altLang="en-US" sz="900" kern="0" dirty="0"/>
                <a:t>台風の大雨により</a:t>
              </a:r>
              <a:endParaRPr kumimoji="1" lang="en-US" altLang="ja-JP" sz="900" kern="0" dirty="0"/>
            </a:p>
            <a:p>
              <a:pPr defTabSz="1277938" eaLnBrk="1" hangingPunct="1">
                <a:spcBef>
                  <a:spcPts val="0"/>
                </a:spcBef>
                <a:spcAft>
                  <a:spcPts val="0"/>
                </a:spcAft>
                <a:defRPr/>
              </a:pPr>
              <a:r>
                <a:rPr kumimoji="1" lang="ja-JP" altLang="en-US" sz="900" kern="0" dirty="0"/>
                <a:t>施設が浸水する</a:t>
              </a:r>
              <a:endParaRPr kumimoji="1" lang="en-US" altLang="ja-JP" sz="900" kern="0" dirty="0"/>
            </a:p>
            <a:p>
              <a:pPr defTabSz="1277938" eaLnBrk="1" hangingPunct="1">
                <a:spcBef>
                  <a:spcPts val="0"/>
                </a:spcBef>
                <a:spcAft>
                  <a:spcPts val="0"/>
                </a:spcAft>
                <a:defRPr/>
              </a:pPr>
              <a:r>
                <a:rPr kumimoji="1" lang="ja-JP" altLang="en-US" sz="900" kern="0" dirty="0"/>
                <a:t>かもしれません</a:t>
              </a:r>
            </a:p>
          </p:txBody>
        </p:sp>
        <p:pic>
          <p:nvPicPr>
            <p:cNvPr id="25" name="図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6472" y="3042270"/>
              <a:ext cx="503238" cy="45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吹き出し: 角を丸めた四角形 50175"/>
            <p:cNvSpPr>
              <a:spLocks noChangeArrowheads="1"/>
            </p:cNvSpPr>
            <p:nvPr/>
          </p:nvSpPr>
          <p:spPr bwMode="auto">
            <a:xfrm>
              <a:off x="6275686" y="2593320"/>
              <a:ext cx="942737" cy="377512"/>
            </a:xfrm>
            <a:prstGeom prst="wedgeRoundRectCallout">
              <a:avLst>
                <a:gd name="adj1" fmla="val -22907"/>
                <a:gd name="adj2" fmla="val 80935"/>
                <a:gd name="adj3" fmla="val 1666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27" name="テキスト ボックス 26"/>
            <p:cNvSpPr txBox="1"/>
            <p:nvPr/>
          </p:nvSpPr>
          <p:spPr>
            <a:xfrm>
              <a:off x="6205687" y="2581101"/>
              <a:ext cx="1108075" cy="369888"/>
            </a:xfrm>
            <a:prstGeom prst="rect">
              <a:avLst/>
            </a:prstGeom>
          </p:spPr>
          <p:txBody>
            <a:bodyPr wrap="none">
              <a:spAutoFit/>
            </a:bodyPr>
            <a:lstStyle/>
            <a:p>
              <a:pPr defTabSz="1277938" eaLnBrk="1" hangingPunct="1">
                <a:spcBef>
                  <a:spcPts val="0"/>
                </a:spcBef>
                <a:spcAft>
                  <a:spcPts val="0"/>
                </a:spcAft>
                <a:defRPr/>
              </a:pPr>
              <a:r>
                <a:rPr kumimoji="1" lang="ja-JP" altLang="en-US" sz="900" kern="0" dirty="0"/>
                <a:t>台風進路や大雨の</a:t>
              </a:r>
              <a:endParaRPr kumimoji="1" lang="en-US" altLang="ja-JP" sz="900" kern="0" dirty="0"/>
            </a:p>
            <a:p>
              <a:pPr defTabSz="1277938" eaLnBrk="1" hangingPunct="1">
                <a:spcBef>
                  <a:spcPts val="0"/>
                </a:spcBef>
                <a:spcAft>
                  <a:spcPts val="0"/>
                </a:spcAft>
                <a:defRPr/>
              </a:pPr>
              <a:r>
                <a:rPr kumimoji="1" lang="ja-JP" altLang="en-US" sz="900" kern="0" dirty="0"/>
                <a:t>予想情報を確認</a:t>
              </a:r>
            </a:p>
          </p:txBody>
        </p:sp>
        <p:sp>
          <p:nvSpPr>
            <p:cNvPr id="28" name="矢印: 右 50176"/>
            <p:cNvSpPr>
              <a:spLocks noChangeArrowheads="1"/>
            </p:cNvSpPr>
            <p:nvPr/>
          </p:nvSpPr>
          <p:spPr bwMode="auto">
            <a:xfrm>
              <a:off x="6724075" y="3397699"/>
              <a:ext cx="580702" cy="109523"/>
            </a:xfrm>
            <a:prstGeom prst="rightArrow">
              <a:avLst>
                <a:gd name="adj1" fmla="val 50000"/>
                <a:gd name="adj2" fmla="val 5001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29" name="テキスト ボックス 28"/>
            <p:cNvSpPr txBox="1"/>
            <p:nvPr/>
          </p:nvSpPr>
          <p:spPr>
            <a:xfrm>
              <a:off x="6692566" y="3112120"/>
              <a:ext cx="696762" cy="247650"/>
            </a:xfrm>
            <a:prstGeom prst="rect">
              <a:avLst/>
            </a:prstGeom>
          </p:spPr>
          <p:txBody>
            <a:bodyPr wrap="square">
              <a:spAutoFit/>
            </a:bodyPr>
            <a:lstStyle/>
            <a:p>
              <a:pPr defTabSz="1277938" eaLnBrk="1" hangingPunct="1">
                <a:spcBef>
                  <a:spcPts val="600"/>
                </a:spcBef>
                <a:spcAft>
                  <a:spcPts val="600"/>
                </a:spcAft>
                <a:defRPr/>
              </a:pPr>
              <a:r>
                <a:rPr kumimoji="1" lang="ja-JP" altLang="en-US" sz="1000" kern="0" dirty="0"/>
                <a:t>情報伝達</a:t>
              </a:r>
            </a:p>
          </p:txBody>
        </p:sp>
      </p:grpSp>
      <p:pic>
        <p:nvPicPr>
          <p:cNvPr id="7" name="図 6"/>
          <p:cNvPicPr>
            <a:picLocks noChangeAspect="1"/>
          </p:cNvPicPr>
          <p:nvPr/>
        </p:nvPicPr>
        <p:blipFill rotWithShape="1">
          <a:blip r:embed="rId7">
            <a:extLst>
              <a:ext uri="{28A0092B-C50C-407E-A947-70E740481C1C}">
                <a14:useLocalDpi xmlns:a14="http://schemas.microsoft.com/office/drawing/2010/main" val="0"/>
              </a:ext>
            </a:extLst>
          </a:blip>
          <a:srcRect l="4762" r="4762"/>
          <a:stretch/>
        </p:blipFill>
        <p:spPr>
          <a:xfrm flipH="1">
            <a:off x="3797255" y="5720294"/>
            <a:ext cx="1309006" cy="887738"/>
          </a:xfrm>
          <a:prstGeom prst="rect">
            <a:avLst/>
          </a:prstGeom>
        </p:spPr>
      </p:pic>
      <p:grpSp>
        <p:nvGrpSpPr>
          <p:cNvPr id="79" name="グループ化 78"/>
          <p:cNvGrpSpPr/>
          <p:nvPr/>
        </p:nvGrpSpPr>
        <p:grpSpPr>
          <a:xfrm>
            <a:off x="4244814" y="4025928"/>
            <a:ext cx="5629848" cy="1015006"/>
            <a:chOff x="4244814" y="4025928"/>
            <a:chExt cx="5629848" cy="1015006"/>
          </a:xfrm>
        </p:grpSpPr>
        <p:grpSp>
          <p:nvGrpSpPr>
            <p:cNvPr id="8" name="グループ化 7"/>
            <p:cNvGrpSpPr/>
            <p:nvPr/>
          </p:nvGrpSpPr>
          <p:grpSpPr>
            <a:xfrm flipH="1">
              <a:off x="4244814" y="4232051"/>
              <a:ext cx="914241" cy="616614"/>
              <a:chOff x="5321450" y="5327619"/>
              <a:chExt cx="1466850" cy="973137"/>
            </a:xfrm>
          </p:grpSpPr>
          <p:pic>
            <p:nvPicPr>
              <p:cNvPr id="17" name="図 5018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1450" y="5327619"/>
                <a:ext cx="146685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5017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40525" y="5467319"/>
                <a:ext cx="61436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吹き出し: 角を丸めた四角形 38"/>
            <p:cNvSpPr>
              <a:spLocks noChangeArrowheads="1"/>
            </p:cNvSpPr>
            <p:nvPr/>
          </p:nvSpPr>
          <p:spPr bwMode="auto">
            <a:xfrm>
              <a:off x="4900576" y="4555952"/>
              <a:ext cx="1057275" cy="414338"/>
            </a:xfrm>
            <a:prstGeom prst="wedgeRoundRectCallout">
              <a:avLst>
                <a:gd name="adj1" fmla="val -67416"/>
                <a:gd name="adj2" fmla="val -42920"/>
                <a:gd name="adj3" fmla="val 1666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32" name="テキスト ボックス 31"/>
            <p:cNvSpPr txBox="1"/>
            <p:nvPr/>
          </p:nvSpPr>
          <p:spPr>
            <a:xfrm>
              <a:off x="4900576" y="4584655"/>
              <a:ext cx="1108075" cy="369888"/>
            </a:xfrm>
            <a:prstGeom prst="rect">
              <a:avLst/>
            </a:prstGeom>
          </p:spPr>
          <p:txBody>
            <a:bodyPr wrap="none">
              <a:spAutoFit/>
            </a:bodyPr>
            <a:lstStyle/>
            <a:p>
              <a:pPr defTabSz="1277938" eaLnBrk="1" hangingPunct="1">
                <a:spcBef>
                  <a:spcPts val="0"/>
                </a:spcBef>
                <a:spcAft>
                  <a:spcPts val="0"/>
                </a:spcAft>
                <a:defRPr/>
              </a:pPr>
              <a:r>
                <a:rPr kumimoji="1" lang="ja-JP" altLang="en-US" sz="900" kern="0" dirty="0"/>
                <a:t>大雨や川の水位の</a:t>
              </a:r>
              <a:endParaRPr kumimoji="1" lang="en-US" altLang="ja-JP" sz="900" kern="0" dirty="0"/>
            </a:p>
            <a:p>
              <a:pPr defTabSz="1277938" eaLnBrk="1" hangingPunct="1">
                <a:spcBef>
                  <a:spcPts val="0"/>
                </a:spcBef>
                <a:spcAft>
                  <a:spcPts val="0"/>
                </a:spcAft>
                <a:defRPr/>
              </a:pPr>
              <a:r>
                <a:rPr kumimoji="1" lang="ja-JP" altLang="en-US" sz="900" kern="0" dirty="0"/>
                <a:t>最新情報を確認</a:t>
              </a:r>
            </a:p>
          </p:txBody>
        </p:sp>
        <p:grpSp>
          <p:nvGrpSpPr>
            <p:cNvPr id="34" name="グループ化 1"/>
            <p:cNvGrpSpPr>
              <a:grpSpLocks/>
            </p:cNvGrpSpPr>
            <p:nvPr/>
          </p:nvGrpSpPr>
          <p:grpSpPr bwMode="auto">
            <a:xfrm>
              <a:off x="5645022" y="4027572"/>
              <a:ext cx="1803332" cy="786471"/>
              <a:chOff x="2724355" y="4344798"/>
              <a:chExt cx="1804630" cy="785781"/>
            </a:xfrm>
          </p:grpSpPr>
          <p:pic>
            <p:nvPicPr>
              <p:cNvPr id="35" name="図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383484" y="4446280"/>
                <a:ext cx="1145501" cy="68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円形吹き出し 59"/>
              <p:cNvSpPr>
                <a:spLocks noChangeArrowheads="1"/>
              </p:cNvSpPr>
              <p:nvPr/>
            </p:nvSpPr>
            <p:spPr bwMode="auto">
              <a:xfrm>
                <a:off x="2724355" y="4344798"/>
                <a:ext cx="797499" cy="517071"/>
              </a:xfrm>
              <a:prstGeom prst="wedgeEllipseCallout">
                <a:avLst>
                  <a:gd name="adj1" fmla="val 53088"/>
                  <a:gd name="adj2" fmla="val 38425"/>
                </a:avLst>
              </a:prstGeom>
              <a:solidFill>
                <a:srgbClr val="FFFF00"/>
              </a:solidFill>
              <a:ln w="9525">
                <a:solidFill>
                  <a:schemeClr val="tx1"/>
                </a:solidFill>
                <a:miter lim="800000"/>
                <a:headEnd/>
                <a:tailEnd/>
              </a:ln>
            </p:spPr>
            <p:txBody>
              <a:bodyPr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a:defRPr/>
                </a:pPr>
                <a:endParaRPr lang="ja-JP" altLang="en-US" sz="1576">
                  <a:solidFill>
                    <a:srgbClr val="FF0000"/>
                  </a:solidFill>
                </a:endParaRPr>
              </a:p>
            </p:txBody>
          </p:sp>
          <p:sp>
            <p:nvSpPr>
              <p:cNvPr id="37" name="テキスト ボックス 60"/>
              <p:cNvSpPr txBox="1">
                <a:spLocks noChangeArrowheads="1"/>
              </p:cNvSpPr>
              <p:nvPr/>
            </p:nvSpPr>
            <p:spPr bwMode="auto">
              <a:xfrm>
                <a:off x="2772053" y="4419798"/>
                <a:ext cx="748251" cy="360047"/>
              </a:xfrm>
              <a:prstGeom prst="rect">
                <a:avLst/>
              </a:prstGeom>
              <a:noFill/>
              <a:ln>
                <a:noFill/>
              </a:ln>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a:defRPr/>
                </a:pPr>
                <a:r>
                  <a:rPr lang="ja-JP" altLang="en-US" sz="882" dirty="0">
                    <a:solidFill>
                      <a:srgbClr val="FF0000"/>
                    </a:solidFill>
                  </a:rPr>
                  <a:t>川の水位が</a:t>
                </a:r>
                <a:endParaRPr lang="en-US" altLang="ja-JP" sz="882" dirty="0">
                  <a:solidFill>
                    <a:srgbClr val="FF0000"/>
                  </a:solidFill>
                </a:endParaRPr>
              </a:p>
              <a:p>
                <a:pPr defTabSz="576255">
                  <a:defRPr/>
                </a:pPr>
                <a:r>
                  <a:rPr lang="ja-JP" altLang="en-US" sz="882" dirty="0">
                    <a:solidFill>
                      <a:srgbClr val="FF0000"/>
                    </a:solidFill>
                  </a:rPr>
                  <a:t>キケンです</a:t>
                </a:r>
              </a:p>
            </p:txBody>
          </p:sp>
        </p:grpSp>
        <p:sp>
          <p:nvSpPr>
            <p:cNvPr id="38" name="テキスト ボックス 37"/>
            <p:cNvSpPr txBox="1"/>
            <p:nvPr/>
          </p:nvSpPr>
          <p:spPr>
            <a:xfrm>
              <a:off x="6669301" y="4763121"/>
              <a:ext cx="954088" cy="277813"/>
            </a:xfrm>
            <a:prstGeom prst="rect">
              <a:avLst/>
            </a:prstGeom>
          </p:spPr>
          <p:txBody>
            <a:bodyPr wrap="none">
              <a:spAutoFit/>
            </a:bodyPr>
            <a:lstStyle/>
            <a:p>
              <a:pPr defTabSz="1277938" eaLnBrk="1" hangingPunct="1">
                <a:spcBef>
                  <a:spcPts val="600"/>
                </a:spcBef>
                <a:spcAft>
                  <a:spcPts val="600"/>
                </a:spcAft>
                <a:defRPr/>
              </a:pPr>
              <a:r>
                <a:rPr kumimoji="1" lang="ja-JP" altLang="en-US" sz="1200" kern="0" dirty="0"/>
                <a:t>統括指揮者</a:t>
              </a:r>
            </a:p>
          </p:txBody>
        </p:sp>
        <p:sp>
          <p:nvSpPr>
            <p:cNvPr id="41" name="テキスト ボックス 40"/>
            <p:cNvSpPr txBox="1"/>
            <p:nvPr/>
          </p:nvSpPr>
          <p:spPr>
            <a:xfrm>
              <a:off x="7735025" y="4607045"/>
              <a:ext cx="508000" cy="246063"/>
            </a:xfrm>
            <a:prstGeom prst="rect">
              <a:avLst/>
            </a:prstGeom>
          </p:spPr>
          <p:txBody>
            <a:bodyPr>
              <a:spAutoFit/>
            </a:bodyPr>
            <a:lstStyle/>
            <a:p>
              <a:pPr defTabSz="1277938" eaLnBrk="1" hangingPunct="1">
                <a:spcBef>
                  <a:spcPts val="600"/>
                </a:spcBef>
                <a:spcAft>
                  <a:spcPts val="600"/>
                </a:spcAft>
                <a:defRPr/>
              </a:pPr>
              <a:r>
                <a:rPr kumimoji="1" lang="ja-JP" altLang="en-US" sz="1000" kern="0" dirty="0"/>
                <a:t>連絡</a:t>
              </a:r>
            </a:p>
          </p:txBody>
        </p:sp>
        <p:sp>
          <p:nvSpPr>
            <p:cNvPr id="43" name="思考の吹き出し: 雲形 54"/>
            <p:cNvSpPr>
              <a:spLocks noChangeArrowheads="1"/>
            </p:cNvSpPr>
            <p:nvPr/>
          </p:nvSpPr>
          <p:spPr bwMode="auto">
            <a:xfrm>
              <a:off x="8079759" y="4046116"/>
              <a:ext cx="1264773" cy="528475"/>
            </a:xfrm>
            <a:prstGeom prst="cloudCallout">
              <a:avLst>
                <a:gd name="adj1" fmla="val -63453"/>
                <a:gd name="adj2" fmla="val 19550"/>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44" name="テキスト ボックス 43"/>
            <p:cNvSpPr txBox="1"/>
            <p:nvPr/>
          </p:nvSpPr>
          <p:spPr>
            <a:xfrm>
              <a:off x="8215535" y="4114993"/>
              <a:ext cx="982662" cy="369888"/>
            </a:xfrm>
            <a:prstGeom prst="rect">
              <a:avLst/>
            </a:prstGeom>
          </p:spPr>
          <p:txBody>
            <a:bodyPr wrap="none">
              <a:spAutoFit/>
            </a:bodyPr>
            <a:lstStyle/>
            <a:p>
              <a:pPr defTabSz="1277938" eaLnBrk="1" hangingPunct="1">
                <a:spcBef>
                  <a:spcPts val="0"/>
                </a:spcBef>
                <a:spcAft>
                  <a:spcPts val="0"/>
                </a:spcAft>
                <a:defRPr/>
              </a:pPr>
              <a:r>
                <a:rPr kumimoji="1" lang="ja-JP" altLang="en-US" sz="900" kern="0" dirty="0"/>
                <a:t>避難をするので</a:t>
              </a:r>
              <a:endParaRPr kumimoji="1" lang="en-US" altLang="ja-JP" sz="900" kern="0" dirty="0"/>
            </a:p>
            <a:p>
              <a:pPr defTabSz="1277938" eaLnBrk="1" hangingPunct="1">
                <a:spcBef>
                  <a:spcPts val="0"/>
                </a:spcBef>
                <a:spcAft>
                  <a:spcPts val="0"/>
                </a:spcAft>
                <a:defRPr/>
              </a:pPr>
              <a:r>
                <a:rPr kumimoji="1" lang="ja-JP" altLang="en-US" sz="900" kern="0" dirty="0"/>
                <a:t>手伝ってください</a:t>
              </a:r>
            </a:p>
          </p:txBody>
        </p:sp>
        <p:sp>
          <p:nvSpPr>
            <p:cNvPr id="63" name="矢印: 右 50176"/>
            <p:cNvSpPr>
              <a:spLocks noChangeArrowheads="1"/>
            </p:cNvSpPr>
            <p:nvPr/>
          </p:nvSpPr>
          <p:spPr bwMode="auto">
            <a:xfrm>
              <a:off x="6008651" y="4841597"/>
              <a:ext cx="711450" cy="112946"/>
            </a:xfrm>
            <a:prstGeom prst="rightArrow">
              <a:avLst>
                <a:gd name="adj1" fmla="val 50000"/>
                <a:gd name="adj2" fmla="val 5001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64" name="テキスト ボックス 63"/>
            <p:cNvSpPr txBox="1"/>
            <p:nvPr/>
          </p:nvSpPr>
          <p:spPr>
            <a:xfrm>
              <a:off x="5952581" y="4608673"/>
              <a:ext cx="504056" cy="246221"/>
            </a:xfrm>
            <a:prstGeom prst="rect">
              <a:avLst/>
            </a:prstGeom>
          </p:spPr>
          <p:txBody>
            <a:bodyPr wrap="square">
              <a:spAutoFit/>
            </a:bodyPr>
            <a:lstStyle/>
            <a:p>
              <a:pPr defTabSz="1277938" eaLnBrk="1" hangingPunct="1">
                <a:spcBef>
                  <a:spcPts val="600"/>
                </a:spcBef>
                <a:spcAft>
                  <a:spcPts val="600"/>
                </a:spcAft>
                <a:defRPr/>
              </a:pPr>
              <a:r>
                <a:rPr kumimoji="1" lang="ja-JP" altLang="en-US" sz="1000" kern="0" dirty="0"/>
                <a:t>報告</a:t>
              </a:r>
            </a:p>
          </p:txBody>
        </p:sp>
        <p:sp>
          <p:nvSpPr>
            <p:cNvPr id="65" name="矢印: 右 50176"/>
            <p:cNvSpPr>
              <a:spLocks noChangeArrowheads="1"/>
            </p:cNvSpPr>
            <p:nvPr/>
          </p:nvSpPr>
          <p:spPr bwMode="auto">
            <a:xfrm>
              <a:off x="7597897" y="4818920"/>
              <a:ext cx="905034" cy="119219"/>
            </a:xfrm>
            <a:prstGeom prst="rightArrow">
              <a:avLst>
                <a:gd name="adj1" fmla="val 50000"/>
                <a:gd name="adj2" fmla="val 5001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66" name="テキスト ボックス 65"/>
            <p:cNvSpPr txBox="1"/>
            <p:nvPr/>
          </p:nvSpPr>
          <p:spPr>
            <a:xfrm>
              <a:off x="8458890" y="4735506"/>
              <a:ext cx="1415772" cy="276999"/>
            </a:xfrm>
            <a:prstGeom prst="rect">
              <a:avLst/>
            </a:prstGeom>
          </p:spPr>
          <p:txBody>
            <a:bodyPr wrap="none">
              <a:spAutoFit/>
            </a:bodyPr>
            <a:lstStyle/>
            <a:p>
              <a:pPr defTabSz="1277938" eaLnBrk="1" hangingPunct="1">
                <a:spcBef>
                  <a:spcPts val="600"/>
                </a:spcBef>
                <a:spcAft>
                  <a:spcPts val="600"/>
                </a:spcAft>
                <a:defRPr/>
              </a:pPr>
              <a:r>
                <a:rPr kumimoji="1" lang="ja-JP" altLang="en-US" sz="1200" kern="0" dirty="0"/>
                <a:t>地域の避難支援者</a:t>
              </a:r>
            </a:p>
          </p:txBody>
        </p:sp>
        <p:pic>
          <p:nvPicPr>
            <p:cNvPr id="76" name="図 7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307970" y="4045729"/>
              <a:ext cx="474911" cy="723870"/>
            </a:xfrm>
            <a:prstGeom prst="rect">
              <a:avLst/>
            </a:prstGeom>
          </p:spPr>
        </p:pic>
        <p:pic>
          <p:nvPicPr>
            <p:cNvPr id="77" name="図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33230" y="4025928"/>
              <a:ext cx="484803" cy="644945"/>
            </a:xfrm>
            <a:prstGeom prst="rect">
              <a:avLst/>
            </a:prstGeom>
          </p:spPr>
        </p:pic>
      </p:grpSp>
      <p:grpSp>
        <p:nvGrpSpPr>
          <p:cNvPr id="80" name="グループ化 79"/>
          <p:cNvGrpSpPr/>
          <p:nvPr/>
        </p:nvGrpSpPr>
        <p:grpSpPr>
          <a:xfrm>
            <a:off x="5230075" y="5334423"/>
            <a:ext cx="4604663" cy="1412515"/>
            <a:chOff x="5230075" y="5334423"/>
            <a:chExt cx="4604663" cy="1412515"/>
          </a:xfrm>
        </p:grpSpPr>
        <p:sp>
          <p:nvSpPr>
            <p:cNvPr id="50" name="テキスト ボックス 49"/>
            <p:cNvSpPr txBox="1"/>
            <p:nvPr/>
          </p:nvSpPr>
          <p:spPr>
            <a:xfrm>
              <a:off x="7103994" y="6469126"/>
              <a:ext cx="1262062" cy="277812"/>
            </a:xfrm>
            <a:prstGeom prst="rect">
              <a:avLst/>
            </a:prstGeom>
          </p:spPr>
          <p:txBody>
            <a:bodyPr wrap="none">
              <a:spAutoFit/>
            </a:bodyPr>
            <a:lstStyle/>
            <a:p>
              <a:pPr defTabSz="1277938" eaLnBrk="1" hangingPunct="1">
                <a:spcBef>
                  <a:spcPts val="600"/>
                </a:spcBef>
                <a:spcAft>
                  <a:spcPts val="600"/>
                </a:spcAft>
                <a:defRPr/>
              </a:pPr>
              <a:r>
                <a:rPr kumimoji="1" lang="ja-JP" altLang="en-US" sz="1200" kern="0" dirty="0"/>
                <a:t>施設関係者全員</a:t>
              </a:r>
            </a:p>
          </p:txBody>
        </p:sp>
        <p:pic>
          <p:nvPicPr>
            <p:cNvPr id="24" name="図 2152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083129" y="5823236"/>
              <a:ext cx="1135057" cy="70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図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27446" y="5842495"/>
              <a:ext cx="1144587"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テキスト ボックス 45"/>
            <p:cNvSpPr txBox="1"/>
            <p:nvPr/>
          </p:nvSpPr>
          <p:spPr>
            <a:xfrm>
              <a:off x="5618148" y="6469125"/>
              <a:ext cx="954088" cy="277813"/>
            </a:xfrm>
            <a:prstGeom prst="rect">
              <a:avLst/>
            </a:prstGeom>
          </p:spPr>
          <p:txBody>
            <a:bodyPr wrap="none">
              <a:spAutoFit/>
            </a:bodyPr>
            <a:lstStyle/>
            <a:p>
              <a:pPr defTabSz="1277938" eaLnBrk="1" hangingPunct="1">
                <a:spcBef>
                  <a:spcPts val="600"/>
                </a:spcBef>
                <a:spcAft>
                  <a:spcPts val="600"/>
                </a:spcAft>
                <a:defRPr/>
              </a:pPr>
              <a:r>
                <a:rPr kumimoji="1" lang="ja-JP" altLang="en-US" sz="1200" kern="0" dirty="0"/>
                <a:t>統括指揮者</a:t>
              </a:r>
            </a:p>
          </p:txBody>
        </p:sp>
        <p:sp>
          <p:nvSpPr>
            <p:cNvPr id="48" name="円形吹き出し 15"/>
            <p:cNvSpPr>
              <a:spLocks noChangeArrowheads="1"/>
            </p:cNvSpPr>
            <p:nvPr/>
          </p:nvSpPr>
          <p:spPr bwMode="auto">
            <a:xfrm>
              <a:off x="5230075" y="5374495"/>
              <a:ext cx="1223962" cy="468000"/>
            </a:xfrm>
            <a:prstGeom prst="wedgeEllipseCallout">
              <a:avLst>
                <a:gd name="adj1" fmla="val 11866"/>
                <a:gd name="adj2" fmla="val 70758"/>
              </a:avLst>
            </a:prstGeom>
            <a:solidFill>
              <a:srgbClr val="FFE7FF"/>
            </a:solidFill>
            <a:ln w="9525">
              <a:solidFill>
                <a:schemeClr val="tx1"/>
              </a:solidFill>
              <a:miter lim="800000"/>
              <a:headEnd/>
              <a:tailEnd/>
            </a:ln>
          </p:spPr>
          <p:txBody>
            <a:bodyPr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a:defRPr/>
              </a:pPr>
              <a:endParaRPr lang="ja-JP" altLang="en-US" sz="1576">
                <a:solidFill>
                  <a:srgbClr val="000000"/>
                </a:solidFill>
              </a:endParaRPr>
            </a:p>
          </p:txBody>
        </p:sp>
        <p:sp>
          <p:nvSpPr>
            <p:cNvPr id="49" name="テキスト ボックス 16"/>
            <p:cNvSpPr txBox="1">
              <a:spLocks noChangeArrowheads="1"/>
            </p:cNvSpPr>
            <p:nvPr/>
          </p:nvSpPr>
          <p:spPr bwMode="auto">
            <a:xfrm>
              <a:off x="5361029" y="5389396"/>
              <a:ext cx="1031875" cy="411162"/>
            </a:xfrm>
            <a:prstGeom prst="rect">
              <a:avLst/>
            </a:prstGeom>
            <a:noFill/>
            <a:ln>
              <a:noFill/>
            </a:ln>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a:defRPr/>
              </a:pPr>
              <a:r>
                <a:rPr lang="ja-JP" altLang="en-US" sz="1050" dirty="0">
                  <a:solidFill>
                    <a:srgbClr val="FF0000"/>
                  </a:solidFill>
                </a:rPr>
                <a:t>避難情報が</a:t>
              </a:r>
              <a:endParaRPr lang="en-US" altLang="ja-JP" sz="1050" dirty="0">
                <a:solidFill>
                  <a:srgbClr val="FF0000"/>
                </a:solidFill>
              </a:endParaRPr>
            </a:p>
            <a:p>
              <a:pPr defTabSz="576255">
                <a:defRPr/>
              </a:pPr>
              <a:r>
                <a:rPr lang="ja-JP" altLang="en-US" sz="1050" dirty="0">
                  <a:solidFill>
                    <a:srgbClr val="FF0000"/>
                  </a:solidFill>
                </a:rPr>
                <a:t>発令されました</a:t>
              </a:r>
            </a:p>
          </p:txBody>
        </p:sp>
        <p:sp>
          <p:nvSpPr>
            <p:cNvPr id="51" name="矢印: 左右 50184"/>
            <p:cNvSpPr>
              <a:spLocks noChangeArrowheads="1"/>
            </p:cNvSpPr>
            <p:nvPr/>
          </p:nvSpPr>
          <p:spPr bwMode="auto">
            <a:xfrm>
              <a:off x="6464705" y="6156178"/>
              <a:ext cx="579438" cy="246062"/>
            </a:xfrm>
            <a:prstGeom prst="leftRightArrow">
              <a:avLst>
                <a:gd name="adj1" fmla="val 50000"/>
                <a:gd name="adj2" fmla="val 50073"/>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52" name="テキスト ボックス 51"/>
            <p:cNvSpPr txBox="1"/>
            <p:nvPr/>
          </p:nvSpPr>
          <p:spPr>
            <a:xfrm>
              <a:off x="6558224" y="5970137"/>
              <a:ext cx="508000" cy="246063"/>
            </a:xfrm>
            <a:prstGeom prst="rect">
              <a:avLst/>
            </a:prstGeom>
          </p:spPr>
          <p:txBody>
            <a:bodyPr>
              <a:spAutoFit/>
            </a:bodyPr>
            <a:lstStyle/>
            <a:p>
              <a:pPr defTabSz="1277938" eaLnBrk="1" hangingPunct="1">
                <a:spcBef>
                  <a:spcPts val="600"/>
                </a:spcBef>
                <a:spcAft>
                  <a:spcPts val="600"/>
                </a:spcAft>
                <a:defRPr/>
              </a:pPr>
              <a:r>
                <a:rPr kumimoji="1" lang="ja-JP" altLang="en-US" sz="1000" kern="0" dirty="0"/>
                <a:t>共有</a:t>
              </a:r>
            </a:p>
          </p:txBody>
        </p:sp>
        <p:sp>
          <p:nvSpPr>
            <p:cNvPr id="58" name="思考の吹き出し: 雲形 73"/>
            <p:cNvSpPr>
              <a:spLocks noChangeArrowheads="1"/>
            </p:cNvSpPr>
            <p:nvPr/>
          </p:nvSpPr>
          <p:spPr bwMode="auto">
            <a:xfrm>
              <a:off x="8455998" y="5334423"/>
              <a:ext cx="1279950" cy="579215"/>
            </a:xfrm>
            <a:prstGeom prst="cloudCallout">
              <a:avLst>
                <a:gd name="adj1" fmla="val -38608"/>
                <a:gd name="adj2" fmla="val 66109"/>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59" name="テキスト ボックス 58"/>
            <p:cNvSpPr txBox="1"/>
            <p:nvPr/>
          </p:nvSpPr>
          <p:spPr>
            <a:xfrm>
              <a:off x="8553048" y="5439880"/>
              <a:ext cx="1085850" cy="368300"/>
            </a:xfrm>
            <a:prstGeom prst="rect">
              <a:avLst/>
            </a:prstGeom>
          </p:spPr>
          <p:txBody>
            <a:bodyPr wrap="none">
              <a:spAutoFit/>
            </a:bodyPr>
            <a:lstStyle/>
            <a:p>
              <a:pPr defTabSz="1277938" eaLnBrk="1" hangingPunct="1">
                <a:spcBef>
                  <a:spcPts val="0"/>
                </a:spcBef>
                <a:spcAft>
                  <a:spcPts val="0"/>
                </a:spcAft>
                <a:defRPr/>
              </a:pPr>
              <a:r>
                <a:rPr kumimoji="1" lang="ja-JP" altLang="en-US" sz="900" kern="0" dirty="0"/>
                <a:t>今から〇〇施設へ</a:t>
              </a:r>
              <a:endParaRPr kumimoji="1" lang="en-US" altLang="ja-JP" sz="900" kern="0" dirty="0"/>
            </a:p>
            <a:p>
              <a:pPr defTabSz="1277938" eaLnBrk="1" hangingPunct="1">
                <a:spcBef>
                  <a:spcPts val="0"/>
                </a:spcBef>
                <a:spcAft>
                  <a:spcPts val="0"/>
                </a:spcAft>
                <a:defRPr/>
              </a:pPr>
              <a:r>
                <a:rPr kumimoji="1" lang="ja-JP" altLang="en-US" sz="900" kern="0" dirty="0"/>
                <a:t>　避難します。</a:t>
              </a:r>
            </a:p>
          </p:txBody>
        </p:sp>
        <p:sp>
          <p:nvSpPr>
            <p:cNvPr id="67" name="円形吹き出し 15"/>
            <p:cNvSpPr>
              <a:spLocks noChangeArrowheads="1"/>
            </p:cNvSpPr>
            <p:nvPr/>
          </p:nvSpPr>
          <p:spPr bwMode="auto">
            <a:xfrm>
              <a:off x="6913189" y="5408658"/>
              <a:ext cx="1223962" cy="468000"/>
            </a:xfrm>
            <a:prstGeom prst="wedgeEllipseCallout">
              <a:avLst>
                <a:gd name="adj1" fmla="val 11866"/>
                <a:gd name="adj2" fmla="val 70758"/>
              </a:avLst>
            </a:prstGeom>
            <a:solidFill>
              <a:srgbClr val="FFE7FF"/>
            </a:solidFill>
            <a:ln w="9525">
              <a:solidFill>
                <a:schemeClr val="tx1"/>
              </a:solidFill>
              <a:miter lim="800000"/>
              <a:headEnd/>
              <a:tailEnd/>
            </a:ln>
          </p:spPr>
          <p:txBody>
            <a:bodyPr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a:defRPr/>
              </a:pPr>
              <a:endParaRPr lang="ja-JP" altLang="en-US" sz="1576">
                <a:solidFill>
                  <a:srgbClr val="000000"/>
                </a:solidFill>
              </a:endParaRPr>
            </a:p>
          </p:txBody>
        </p:sp>
        <p:sp>
          <p:nvSpPr>
            <p:cNvPr id="68" name="テキスト ボックス 16"/>
            <p:cNvSpPr txBox="1">
              <a:spLocks noChangeArrowheads="1"/>
            </p:cNvSpPr>
            <p:nvPr/>
          </p:nvSpPr>
          <p:spPr bwMode="auto">
            <a:xfrm>
              <a:off x="7044143" y="5423559"/>
              <a:ext cx="1031875" cy="411162"/>
            </a:xfrm>
            <a:prstGeom prst="rect">
              <a:avLst/>
            </a:prstGeom>
            <a:noFill/>
            <a:ln>
              <a:noFill/>
            </a:ln>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a:defRPr/>
              </a:pPr>
              <a:r>
                <a:rPr lang="ja-JP" altLang="en-US" sz="1050" dirty="0">
                  <a:solidFill>
                    <a:srgbClr val="FF0000"/>
                  </a:solidFill>
                </a:rPr>
                <a:t>避難情報が</a:t>
              </a:r>
              <a:endParaRPr lang="en-US" altLang="ja-JP" sz="1050" dirty="0">
                <a:solidFill>
                  <a:srgbClr val="FF0000"/>
                </a:solidFill>
              </a:endParaRPr>
            </a:p>
            <a:p>
              <a:pPr defTabSz="576255">
                <a:defRPr/>
              </a:pPr>
              <a:r>
                <a:rPr lang="ja-JP" altLang="en-US" sz="1050" dirty="0">
                  <a:solidFill>
                    <a:srgbClr val="FF0000"/>
                  </a:solidFill>
                </a:rPr>
                <a:t>発令されました</a:t>
              </a:r>
            </a:p>
          </p:txBody>
        </p:sp>
        <p:pic>
          <p:nvPicPr>
            <p:cNvPr id="9" name="図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80631" y="5771158"/>
              <a:ext cx="433163" cy="576247"/>
            </a:xfrm>
            <a:prstGeom prst="rect">
              <a:avLst/>
            </a:prstGeom>
          </p:spPr>
        </p:pic>
        <p:pic>
          <p:nvPicPr>
            <p:cNvPr id="70" name="図 6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4091" y="5779690"/>
              <a:ext cx="461857" cy="626955"/>
            </a:xfrm>
            <a:prstGeom prst="rect">
              <a:avLst/>
            </a:prstGeom>
          </p:spPr>
        </p:pic>
        <p:sp>
          <p:nvSpPr>
            <p:cNvPr id="71" name="テキスト ボックス 70"/>
            <p:cNvSpPr txBox="1"/>
            <p:nvPr/>
          </p:nvSpPr>
          <p:spPr>
            <a:xfrm>
              <a:off x="9188407" y="6363006"/>
              <a:ext cx="646331" cy="276999"/>
            </a:xfrm>
            <a:prstGeom prst="rect">
              <a:avLst/>
            </a:prstGeom>
          </p:spPr>
          <p:txBody>
            <a:bodyPr wrap="none">
              <a:spAutoFit/>
            </a:bodyPr>
            <a:lstStyle/>
            <a:p>
              <a:pPr defTabSz="1277938" eaLnBrk="1" hangingPunct="1">
                <a:spcBef>
                  <a:spcPts val="600"/>
                </a:spcBef>
                <a:spcAft>
                  <a:spcPts val="600"/>
                </a:spcAft>
                <a:defRPr/>
              </a:pPr>
              <a:r>
                <a:rPr kumimoji="1" lang="ja-JP" altLang="en-US" sz="1200" kern="0" dirty="0"/>
                <a:t>保護者</a:t>
              </a:r>
            </a:p>
          </p:txBody>
        </p:sp>
        <p:sp>
          <p:nvSpPr>
            <p:cNvPr id="74" name="テキスト ボックス 73"/>
            <p:cNvSpPr txBox="1"/>
            <p:nvPr/>
          </p:nvSpPr>
          <p:spPr>
            <a:xfrm>
              <a:off x="8694829" y="6239895"/>
              <a:ext cx="508000" cy="246221"/>
            </a:xfrm>
            <a:prstGeom prst="rect">
              <a:avLst/>
            </a:prstGeom>
          </p:spPr>
          <p:txBody>
            <a:bodyPr>
              <a:spAutoFit/>
            </a:bodyPr>
            <a:lstStyle/>
            <a:p>
              <a:pPr defTabSz="1277938" eaLnBrk="1" hangingPunct="1">
                <a:spcBef>
                  <a:spcPts val="600"/>
                </a:spcBef>
                <a:spcAft>
                  <a:spcPts val="600"/>
                </a:spcAft>
                <a:defRPr/>
              </a:pPr>
              <a:r>
                <a:rPr kumimoji="1" lang="ja-JP" altLang="en-US" sz="1000" kern="0" dirty="0"/>
                <a:t>連絡</a:t>
              </a:r>
            </a:p>
          </p:txBody>
        </p:sp>
        <p:sp>
          <p:nvSpPr>
            <p:cNvPr id="78" name="矢印: 右 50176"/>
            <p:cNvSpPr>
              <a:spLocks noChangeArrowheads="1"/>
            </p:cNvSpPr>
            <p:nvPr/>
          </p:nvSpPr>
          <p:spPr bwMode="auto">
            <a:xfrm>
              <a:off x="8306483" y="6472060"/>
              <a:ext cx="905034" cy="119219"/>
            </a:xfrm>
            <a:prstGeom prst="rightArrow">
              <a:avLst>
                <a:gd name="adj1" fmla="val 50000"/>
                <a:gd name="adj2" fmla="val 5001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grpSp>
    </p:spTree>
    <p:extLst>
      <p:ext uri="{BB962C8B-B14F-4D97-AF65-F5344CB8AC3E}">
        <p14:creationId xmlns:p14="http://schemas.microsoft.com/office/powerpoint/2010/main" val="357788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bwMode="auto">
          <a:xfrm>
            <a:off x="74507" y="591710"/>
            <a:ext cx="5382549" cy="6266290"/>
          </a:xfrm>
          <a:prstGeom prst="rect">
            <a:avLst/>
          </a:prstGeom>
          <a:solidFill>
            <a:schemeClr val="accent5"/>
          </a:solidFill>
          <a:ln w="9525" algn="ctr">
            <a:noFill/>
            <a:round/>
            <a:headEnd/>
            <a:tailEnd/>
          </a:ln>
        </p:spPr>
        <p:txBody>
          <a:bodyPr rtlCol="0" anchor="ctr"/>
          <a:lstStyle/>
          <a:p>
            <a:pPr algn="ctr" defTabSz="1277938">
              <a:spcBef>
                <a:spcPts val="600"/>
              </a:spcBef>
              <a:spcAft>
                <a:spcPts val="600"/>
              </a:spcAft>
            </a:pPr>
            <a:endParaRPr kumimoji="1" lang="ja-JP" altLang="en-US" sz="2800" dirty="0">
              <a:latin typeface="HGS創英角ｺﾞｼｯｸUB" pitchFamily="50" charset="-128"/>
              <a:ea typeface="HGS創英角ｺﾞｼｯｸUB" pitchFamily="50" charset="-128"/>
            </a:endParaRPr>
          </a:p>
        </p:txBody>
      </p:sp>
      <p:sp>
        <p:nvSpPr>
          <p:cNvPr id="4" name="スライド番号プレースホルダー 1"/>
          <p:cNvSpPr>
            <a:spLocks noGrp="1"/>
          </p:cNvSpPr>
          <p:nvPr>
            <p:ph type="sldNum" sz="quarter" idx="12"/>
          </p:nvPr>
        </p:nvSpPr>
        <p:spPr>
          <a:xfrm>
            <a:off x="7585075" y="6486525"/>
            <a:ext cx="2312988" cy="476250"/>
          </a:xfrm>
        </p:spPr>
        <p:txBody>
          <a:bodyPr/>
          <a:lstStyle/>
          <a:p>
            <a:fld id="{7C7A936E-EFF4-4750-8004-67944D92CF59}" type="slidenum">
              <a:rPr lang="en-US" altLang="ja-JP" smtClean="0"/>
              <a:pPr/>
              <a:t>24</a:t>
            </a:fld>
            <a:endParaRPr lang="en-US" altLang="ja-JP"/>
          </a:p>
        </p:txBody>
      </p:sp>
      <p:sp>
        <p:nvSpPr>
          <p:cNvPr id="6" name="角丸四角形 5">
            <a:extLst>
              <a:ext uri="{FF2B5EF4-FFF2-40B4-BE49-F238E27FC236}">
                <a16:creationId xmlns:a16="http://schemas.microsoft.com/office/drawing/2014/main" id="{317FC918-E385-4815-9EAC-6F29D5809737}"/>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latinLnBrk="0">
              <a:lnSpc>
                <a:spcPct val="100000"/>
              </a:lnSpc>
              <a:buClrTx/>
              <a:buSzTx/>
              <a:buFontTx/>
              <a:buNone/>
              <a:tabLst/>
              <a:defRPr/>
            </a:pPr>
            <a:r>
              <a:rPr kumimoji="1" lang="ja-JP" altLang="en-US" sz="3600" b="1" dirty="0">
                <a:solidFill>
                  <a:prstClr val="white"/>
                </a:solidFill>
                <a:ea typeface="メイリオ" panose="020B0604030504040204" pitchFamily="50" charset="-128"/>
              </a:rPr>
              <a:t>理解度チェック（回答）</a:t>
            </a:r>
            <a:endParaRPr kumimoji="1" lang="en-US" altLang="ja-JP" sz="3600" b="1" dirty="0">
              <a:solidFill>
                <a:prstClr val="white"/>
              </a:solidFill>
              <a:ea typeface="メイリオ" panose="020B0604030504040204" pitchFamily="50" charset="-128"/>
            </a:endParaRPr>
          </a:p>
        </p:txBody>
      </p:sp>
      <p:sp>
        <p:nvSpPr>
          <p:cNvPr id="8" name="テキスト ボックス 7">
            <a:extLst>
              <a:ext uri="{FF2B5EF4-FFF2-40B4-BE49-F238E27FC236}">
                <a16:creationId xmlns:a16="http://schemas.microsoft.com/office/drawing/2014/main" id="{AD648757-543D-4CD7-8D18-9A19237CF720}"/>
              </a:ext>
            </a:extLst>
          </p:cNvPr>
          <p:cNvSpPr txBox="1"/>
          <p:nvPr/>
        </p:nvSpPr>
        <p:spPr>
          <a:xfrm>
            <a:off x="98971" y="692696"/>
            <a:ext cx="5376217" cy="6299160"/>
          </a:xfrm>
          <a:prstGeom prst="rect">
            <a:avLst/>
          </a:prstGeom>
        </p:spPr>
        <p:txBody>
          <a:bodyPr wrap="square">
            <a:spAutoFit/>
          </a:bodyPr>
          <a:lstStyle/>
          <a:p>
            <a:pPr defTabSz="1277938" eaLnBrk="1" hangingPunct="1">
              <a:lnSpc>
                <a:spcPct val="150000"/>
              </a:lnSpc>
              <a:spcBef>
                <a:spcPts val="600"/>
              </a:spcBef>
              <a:spcAft>
                <a:spcPts val="600"/>
              </a:spcAft>
              <a:defRPr/>
            </a:pPr>
            <a:r>
              <a:rPr kumimoji="1" lang="ja-JP" altLang="en-US" sz="2000" b="1" kern="0" dirty="0">
                <a:solidFill>
                  <a:srgbClr val="FF0000"/>
                </a:solidFill>
                <a:latin typeface="メイリオ" panose="020B0604030504040204" pitchFamily="50" charset="-128"/>
                <a:ea typeface="メイリオ" panose="020B0604030504040204" pitchFamily="50" charset="-128"/>
              </a:rPr>
              <a:t>次の内容は「○」か「</a:t>
            </a:r>
            <a:r>
              <a:rPr kumimoji="1" lang="en-US" altLang="ja-JP" sz="2000" b="1" kern="0" dirty="0">
                <a:solidFill>
                  <a:srgbClr val="FF0000"/>
                </a:solidFill>
                <a:latin typeface="メイリオ" panose="020B0604030504040204" pitchFamily="50" charset="-128"/>
                <a:ea typeface="メイリオ" panose="020B0604030504040204" pitchFamily="50" charset="-128"/>
              </a:rPr>
              <a:t>×</a:t>
            </a:r>
            <a:r>
              <a:rPr kumimoji="1" lang="ja-JP" altLang="en-US" sz="2000" b="1" kern="0" dirty="0">
                <a:solidFill>
                  <a:srgbClr val="FF0000"/>
                </a:solidFill>
                <a:latin typeface="メイリオ" panose="020B0604030504040204" pitchFamily="50" charset="-128"/>
                <a:ea typeface="メイリオ" panose="020B0604030504040204" pitchFamily="50" charset="-128"/>
              </a:rPr>
              <a:t>」どちらでしょうか。</a:t>
            </a:r>
            <a:endParaRPr kumimoji="1" lang="en-US" altLang="ja-JP" sz="2000" b="1" kern="0" dirty="0">
              <a:solidFill>
                <a:srgbClr val="FF0000"/>
              </a:solidFill>
              <a:latin typeface="メイリオ" panose="020B0604030504040204" pitchFamily="50" charset="-128"/>
              <a:ea typeface="メイリオ" panose="020B0604030504040204" pitchFamily="50" charset="-128"/>
            </a:endParaRPr>
          </a:p>
          <a:p>
            <a:pPr defTabSz="1277938" eaLnBrk="1" hangingPunct="1">
              <a:lnSpc>
                <a:spcPct val="150000"/>
              </a:lnSpc>
              <a:spcBef>
                <a:spcPts val="600"/>
              </a:spcBef>
              <a:spcAft>
                <a:spcPts val="600"/>
              </a:spcAft>
              <a:defRPr/>
            </a:pPr>
            <a:r>
              <a:rPr kumimoji="1" lang="ja-JP" altLang="en-US" sz="2000" b="1" kern="0" dirty="0">
                <a:latin typeface="メイリオ" panose="020B0604030504040204" pitchFamily="50" charset="-128"/>
                <a:ea typeface="メイリオ" panose="020B0604030504040204" pitchFamily="50" charset="-128"/>
              </a:rPr>
              <a:t>「✖」の場合、正解を考えてください。</a:t>
            </a:r>
          </a:p>
          <a:p>
            <a:pPr marL="457200" indent="-457200" defTabSz="1277938" eaLnBrk="1" hangingPunct="1">
              <a:lnSpc>
                <a:spcPts val="2800"/>
              </a:lnSpc>
              <a:spcBef>
                <a:spcPts val="600"/>
              </a:spcBef>
              <a:spcAft>
                <a:spcPts val="600"/>
              </a:spcAft>
              <a:buFont typeface="+mj-ea"/>
              <a:buAutoNum type="circleNumDbPlain"/>
              <a:defRPr/>
            </a:pPr>
            <a:r>
              <a:rPr kumimoji="1" lang="ja-JP" altLang="en-US" sz="2000" kern="0" dirty="0">
                <a:latin typeface="メイリオ" panose="020B0604030504040204" pitchFamily="50" charset="-128"/>
                <a:ea typeface="メイリオ" panose="020B0604030504040204" pitchFamily="50" charset="-128"/>
              </a:rPr>
              <a:t>避難開始のタイミングは</a:t>
            </a:r>
            <a:r>
              <a:rPr kumimoji="1" lang="ja-JP" altLang="en-US" sz="2000" kern="0" dirty="0" smtClean="0">
                <a:latin typeface="メイリオ" panose="020B0604030504040204" pitchFamily="50" charset="-128"/>
                <a:ea typeface="メイリオ" panose="020B0604030504040204" pitchFamily="50" charset="-128"/>
              </a:rPr>
              <a:t>、</a:t>
            </a:r>
            <a:r>
              <a:rPr kumimoji="1" lang="ja-JP" altLang="en-US" sz="2000" b="1" u="sng" kern="0" dirty="0" smtClean="0">
                <a:latin typeface="メイリオ" panose="020B0604030504040204" pitchFamily="50" charset="-128"/>
                <a:ea typeface="メイリオ" panose="020B0604030504040204" pitchFamily="50" charset="-128"/>
              </a:rPr>
              <a:t>市町村が警戒</a:t>
            </a:r>
            <a:r>
              <a:rPr kumimoji="1" lang="ja-JP" altLang="en-US" sz="2000" b="1" u="sng" kern="0" dirty="0">
                <a:latin typeface="メイリオ" panose="020B0604030504040204" pitchFamily="50" charset="-128"/>
                <a:ea typeface="メイリオ" panose="020B0604030504040204" pitchFamily="50" charset="-128"/>
              </a:rPr>
              <a:t>レベル３（高齢者等避難</a:t>
            </a:r>
            <a:r>
              <a:rPr kumimoji="1" lang="ja-JP" altLang="en-US" sz="2000" b="1" u="sng" kern="0" dirty="0" smtClean="0">
                <a:latin typeface="メイリオ" panose="020B0604030504040204" pitchFamily="50" charset="-128"/>
                <a:ea typeface="メイリオ" panose="020B0604030504040204" pitchFamily="50" charset="-128"/>
              </a:rPr>
              <a:t>）を発令した時</a:t>
            </a:r>
            <a:r>
              <a:rPr kumimoji="1" lang="ja-JP" altLang="en-US" sz="2000" kern="0" dirty="0">
                <a:latin typeface="メイリオ" panose="020B0604030504040204" pitchFamily="50" charset="-128"/>
                <a:ea typeface="メイリオ" panose="020B0604030504040204" pitchFamily="50" charset="-128"/>
              </a:rPr>
              <a:t>で</a:t>
            </a:r>
            <a:r>
              <a:rPr kumimoji="1" lang="ja-JP" altLang="en-US" sz="2000" kern="0" dirty="0" smtClean="0">
                <a:latin typeface="メイリオ" panose="020B0604030504040204" pitchFamily="50" charset="-128"/>
                <a:ea typeface="メイリオ" panose="020B0604030504040204" pitchFamily="50" charset="-128"/>
              </a:rPr>
              <a:t>あり、</a:t>
            </a:r>
            <a:r>
              <a:rPr kumimoji="1" lang="ja-JP" altLang="en-US" sz="2000" b="1" u="sng" kern="0" dirty="0">
                <a:latin typeface="メイリオ" panose="020B0604030504040204" pitchFamily="50" charset="-128"/>
                <a:ea typeface="メイリオ" panose="020B0604030504040204" pitchFamily="50" charset="-128"/>
              </a:rPr>
              <a:t>避難に多くの時間がかかる</a:t>
            </a:r>
            <a:r>
              <a:rPr kumimoji="1" lang="ja-JP" altLang="en-US" sz="2000" b="1" u="sng" kern="0" dirty="0" smtClean="0">
                <a:latin typeface="メイリオ" panose="020B0604030504040204" pitchFamily="50" charset="-128"/>
                <a:ea typeface="メイリオ" panose="020B0604030504040204" pitchFamily="50" charset="-128"/>
              </a:rPr>
              <a:t>場合であっても、この</a:t>
            </a:r>
            <a:r>
              <a:rPr kumimoji="1" lang="ja-JP" altLang="en-US" sz="2000" b="1" u="sng" kern="0" dirty="0">
                <a:latin typeface="メイリオ" panose="020B0604030504040204" pitchFamily="50" charset="-128"/>
                <a:ea typeface="メイリオ" panose="020B0604030504040204" pitchFamily="50" charset="-128"/>
              </a:rPr>
              <a:t>発令を</a:t>
            </a:r>
            <a:r>
              <a:rPr kumimoji="1" lang="ja-JP" altLang="en-US" sz="2000" b="1" u="sng" kern="0" dirty="0" smtClean="0">
                <a:latin typeface="メイリオ" panose="020B0604030504040204" pitchFamily="50" charset="-128"/>
                <a:ea typeface="メイリオ" panose="020B0604030504040204" pitchFamily="50" charset="-128"/>
              </a:rPr>
              <a:t>待たずに避難を開始することは適切ではない</a:t>
            </a:r>
            <a:r>
              <a:rPr kumimoji="1" lang="ja-JP" altLang="en-US" sz="2000" kern="0" dirty="0" smtClean="0">
                <a:latin typeface="メイリオ" panose="020B0604030504040204" pitchFamily="50" charset="-128"/>
                <a:ea typeface="メイリオ" panose="020B0604030504040204" pitchFamily="50" charset="-128"/>
              </a:rPr>
              <a:t>。</a:t>
            </a:r>
            <a:endParaRPr kumimoji="1" lang="en-US" altLang="ja-JP" sz="2000" kern="0" dirty="0">
              <a:latin typeface="メイリオ" panose="020B0604030504040204" pitchFamily="50" charset="-128"/>
              <a:ea typeface="メイリオ" panose="020B0604030504040204" pitchFamily="50" charset="-128"/>
            </a:endParaRPr>
          </a:p>
          <a:p>
            <a:pPr marL="457200" indent="-457200" defTabSz="1277938" eaLnBrk="1" hangingPunct="1">
              <a:lnSpc>
                <a:spcPts val="2800"/>
              </a:lnSpc>
              <a:spcBef>
                <a:spcPts val="600"/>
              </a:spcBef>
              <a:spcAft>
                <a:spcPts val="600"/>
              </a:spcAft>
              <a:buFont typeface="+mj-ea"/>
              <a:buAutoNum type="circleNumDbPlain"/>
              <a:defRPr/>
            </a:pPr>
            <a:r>
              <a:rPr kumimoji="1" lang="ja-JP" altLang="en-US" sz="2000" kern="0" dirty="0">
                <a:latin typeface="メイリオ" panose="020B0604030504040204" pitchFamily="50" charset="-128"/>
                <a:ea typeface="メイリオ" panose="020B0604030504040204" pitchFamily="50" charset="-128"/>
              </a:rPr>
              <a:t>夜間に災害が発生するおそれがある場合には、</a:t>
            </a:r>
            <a:r>
              <a:rPr kumimoji="1" lang="ja-JP" altLang="en-US" sz="2000" b="1" u="sng" kern="0" dirty="0">
                <a:latin typeface="メイリオ" panose="020B0604030504040204" pitchFamily="50" charset="-128"/>
                <a:ea typeface="メイリオ" panose="020B0604030504040204" pitchFamily="50" charset="-128"/>
              </a:rPr>
              <a:t>日没までに立退き避難を完了するよう早めの避難行動が必要</a:t>
            </a:r>
            <a:r>
              <a:rPr kumimoji="1" lang="ja-JP" altLang="en-US" sz="2000" kern="0" dirty="0">
                <a:latin typeface="メイリオ" panose="020B0604030504040204" pitchFamily="50" charset="-128"/>
                <a:ea typeface="メイリオ" panose="020B0604030504040204" pitchFamily="50" charset="-128"/>
              </a:rPr>
              <a:t>である。</a:t>
            </a:r>
            <a:endParaRPr kumimoji="1" lang="en-US" altLang="ja-JP" sz="2000" kern="0" dirty="0">
              <a:latin typeface="メイリオ" panose="020B0604030504040204" pitchFamily="50" charset="-128"/>
              <a:ea typeface="メイリオ" panose="020B0604030504040204" pitchFamily="50" charset="-128"/>
            </a:endParaRPr>
          </a:p>
          <a:p>
            <a:pPr marL="457200" indent="-457200" defTabSz="1277938" eaLnBrk="1" hangingPunct="1">
              <a:lnSpc>
                <a:spcPts val="2800"/>
              </a:lnSpc>
              <a:spcBef>
                <a:spcPts val="600"/>
              </a:spcBef>
              <a:spcAft>
                <a:spcPts val="600"/>
              </a:spcAft>
              <a:buFont typeface="+mj-ea"/>
              <a:buAutoNum type="circleNumDbPlain"/>
              <a:defRPr/>
            </a:pPr>
            <a:r>
              <a:rPr kumimoji="1" lang="ja-JP" altLang="en-US" sz="2000" kern="0" dirty="0" smtClean="0">
                <a:latin typeface="メイリオ" panose="020B0604030504040204" pitchFamily="50" charset="-128"/>
                <a:ea typeface="メイリオ" panose="020B0604030504040204" pitchFamily="50" charset="-128"/>
              </a:rPr>
              <a:t>通所型</a:t>
            </a:r>
            <a:r>
              <a:rPr kumimoji="1" lang="ja-JP" altLang="en-US" sz="2000" kern="0" dirty="0">
                <a:latin typeface="メイリオ" panose="020B0604030504040204" pitchFamily="50" charset="-128"/>
                <a:ea typeface="メイリオ" panose="020B0604030504040204" pitchFamily="50" charset="-128"/>
              </a:rPr>
              <a:t>の施設の場合は、事前休業を選択することが、</a:t>
            </a:r>
            <a:r>
              <a:rPr kumimoji="1" lang="ja-JP" altLang="en-US" sz="2000" b="1" kern="0" dirty="0">
                <a:latin typeface="メイリオ" panose="020B0604030504040204" pitchFamily="50" charset="-128"/>
                <a:ea typeface="メイリオ" panose="020B0604030504040204" pitchFamily="50" charset="-128"/>
              </a:rPr>
              <a:t>利用者の安全確保に</a:t>
            </a:r>
            <a:r>
              <a:rPr kumimoji="1" lang="ja-JP" altLang="en-US" sz="2000" b="1" kern="0" dirty="0" smtClean="0">
                <a:latin typeface="メイリオ" panose="020B0604030504040204" pitchFamily="50" charset="-128"/>
                <a:ea typeface="メイリオ" panose="020B0604030504040204" pitchFamily="50" charset="-128"/>
              </a:rPr>
              <a:t>つながるため、</a:t>
            </a:r>
            <a:r>
              <a:rPr kumimoji="1" lang="ja-JP" altLang="en-US" sz="2000" kern="0" dirty="0" smtClean="0">
                <a:latin typeface="メイリオ" panose="020B0604030504040204" pitchFamily="50" charset="-128"/>
                <a:ea typeface="メイリオ" panose="020B0604030504040204" pitchFamily="50" charset="-128"/>
              </a:rPr>
              <a:t>事前</a:t>
            </a:r>
            <a:r>
              <a:rPr kumimoji="1" lang="ja-JP" altLang="en-US" sz="2000" kern="0" dirty="0">
                <a:latin typeface="メイリオ" panose="020B0604030504040204" pitchFamily="50" charset="-128"/>
                <a:ea typeface="メイリオ" panose="020B0604030504040204" pitchFamily="50" charset="-128"/>
              </a:rPr>
              <a:t>休業の実施基準を満たした場合は、</a:t>
            </a:r>
            <a:r>
              <a:rPr kumimoji="1" lang="ja-JP" altLang="en-US" sz="2000" b="1" u="sng" kern="0" dirty="0">
                <a:latin typeface="メイリオ" panose="020B0604030504040204" pitchFamily="50" charset="-128"/>
                <a:ea typeface="メイリオ" panose="020B0604030504040204" pitchFamily="50" charset="-128"/>
              </a:rPr>
              <a:t>躊躇することなく事前休業の実施を判断することが重要</a:t>
            </a:r>
            <a:r>
              <a:rPr kumimoji="1" lang="ja-JP" altLang="en-US" sz="2000" kern="0" dirty="0" smtClean="0">
                <a:latin typeface="メイリオ" panose="020B0604030504040204" pitchFamily="50" charset="-128"/>
                <a:ea typeface="メイリオ" panose="020B0604030504040204" pitchFamily="50" charset="-128"/>
              </a:rPr>
              <a:t>である。</a:t>
            </a:r>
            <a:endParaRPr kumimoji="1" lang="ja-JP" altLang="en-US" sz="2000" kern="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60890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bwMode="auto">
          <a:xfrm>
            <a:off x="74507" y="591710"/>
            <a:ext cx="5382549" cy="6266290"/>
          </a:xfrm>
          <a:prstGeom prst="rect">
            <a:avLst/>
          </a:prstGeom>
          <a:solidFill>
            <a:schemeClr val="accent5"/>
          </a:solidFill>
          <a:ln w="9525" algn="ctr">
            <a:noFill/>
            <a:round/>
            <a:headEnd/>
            <a:tailEnd/>
          </a:ln>
        </p:spPr>
        <p:txBody>
          <a:bodyPr rtlCol="0" anchor="ctr"/>
          <a:lstStyle/>
          <a:p>
            <a:pPr algn="ctr" defTabSz="1277938">
              <a:spcBef>
                <a:spcPts val="600"/>
              </a:spcBef>
              <a:spcAft>
                <a:spcPts val="600"/>
              </a:spcAft>
            </a:pPr>
            <a:endParaRPr kumimoji="1" lang="ja-JP" altLang="en-US" sz="2800" dirty="0">
              <a:latin typeface="HGS創英角ｺﾞｼｯｸUB" pitchFamily="50" charset="-128"/>
              <a:ea typeface="HGS創英角ｺﾞｼｯｸUB" pitchFamily="50" charset="-128"/>
            </a:endParaRPr>
          </a:p>
        </p:txBody>
      </p:sp>
      <p:sp>
        <p:nvSpPr>
          <p:cNvPr id="4" name="スライド番号プレースホルダー 1"/>
          <p:cNvSpPr>
            <a:spLocks noGrp="1"/>
          </p:cNvSpPr>
          <p:nvPr>
            <p:ph type="sldNum" sz="quarter" idx="12"/>
          </p:nvPr>
        </p:nvSpPr>
        <p:spPr>
          <a:xfrm>
            <a:off x="7585075" y="6486525"/>
            <a:ext cx="2312988" cy="476250"/>
          </a:xfrm>
        </p:spPr>
        <p:txBody>
          <a:bodyPr/>
          <a:lstStyle/>
          <a:p>
            <a:fld id="{7C7A936E-EFF4-4750-8004-67944D92CF59}" type="slidenum">
              <a:rPr lang="en-US" altLang="ja-JP" smtClean="0"/>
              <a:pPr/>
              <a:t>25</a:t>
            </a:fld>
            <a:endParaRPr lang="en-US" altLang="ja-JP"/>
          </a:p>
        </p:txBody>
      </p:sp>
      <p:sp>
        <p:nvSpPr>
          <p:cNvPr id="6" name="角丸四角形 5">
            <a:extLst>
              <a:ext uri="{FF2B5EF4-FFF2-40B4-BE49-F238E27FC236}">
                <a16:creationId xmlns:a16="http://schemas.microsoft.com/office/drawing/2014/main" id="{317FC918-E385-4815-9EAC-6F29D5809737}"/>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latinLnBrk="0">
              <a:lnSpc>
                <a:spcPct val="100000"/>
              </a:lnSpc>
              <a:buClrTx/>
              <a:buSzTx/>
              <a:buFontTx/>
              <a:buNone/>
              <a:tabLst/>
              <a:defRPr/>
            </a:pPr>
            <a:r>
              <a:rPr kumimoji="1" lang="ja-JP" altLang="en-US" sz="3600" b="1" dirty="0">
                <a:solidFill>
                  <a:prstClr val="white"/>
                </a:solidFill>
                <a:ea typeface="メイリオ" panose="020B0604030504040204" pitchFamily="50" charset="-128"/>
              </a:rPr>
              <a:t>理解度チェック（回答）</a:t>
            </a:r>
            <a:endParaRPr kumimoji="1" lang="en-US" altLang="ja-JP" sz="3600" b="1" dirty="0">
              <a:solidFill>
                <a:prstClr val="white"/>
              </a:solidFill>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AD648757-543D-4CD7-8D18-9A19237CF720}"/>
              </a:ext>
            </a:extLst>
          </p:cNvPr>
          <p:cNvSpPr txBox="1"/>
          <p:nvPr/>
        </p:nvSpPr>
        <p:spPr>
          <a:xfrm>
            <a:off x="5516008" y="3933056"/>
            <a:ext cx="4296991" cy="400110"/>
          </a:xfrm>
          <a:prstGeom prst="rect">
            <a:avLst/>
          </a:prstGeom>
        </p:spPr>
        <p:txBody>
          <a:bodyPr wrap="square">
            <a:spAutoFit/>
          </a:bodyPr>
          <a:lstStyle/>
          <a:p>
            <a:pPr defTabSz="1277938" eaLnBrk="1" hangingPunct="1">
              <a:spcBef>
                <a:spcPts val="600"/>
              </a:spcBef>
              <a:spcAft>
                <a:spcPts val="600"/>
              </a:spcAft>
              <a:defRPr/>
            </a:pPr>
            <a:r>
              <a:rPr kumimoji="1" lang="ja-JP" altLang="en-US" sz="2000" kern="0" dirty="0">
                <a:latin typeface="メイリオ" panose="020B0604030504040204" pitchFamily="50" charset="-128"/>
                <a:ea typeface="メイリオ" panose="020B0604030504040204" pitchFamily="50" charset="-128"/>
              </a:rPr>
              <a:t>②</a:t>
            </a:r>
            <a:r>
              <a:rPr kumimoji="1" lang="en-US" altLang="ja-JP" sz="2000" kern="0" dirty="0">
                <a:latin typeface="メイリオ" panose="020B0604030504040204" pitchFamily="50" charset="-128"/>
                <a:ea typeface="メイリオ" panose="020B0604030504040204" pitchFamily="50" charset="-128"/>
              </a:rPr>
              <a:t>【</a:t>
            </a:r>
            <a:r>
              <a:rPr kumimoji="1" lang="ja-JP" altLang="en-US" sz="2000" kern="0" dirty="0">
                <a:latin typeface="メイリオ" panose="020B0604030504040204" pitchFamily="50" charset="-128"/>
                <a:ea typeface="メイリオ" panose="020B0604030504040204" pitchFamily="50" charset="-128"/>
              </a:rPr>
              <a:t>正解〇</a:t>
            </a:r>
            <a:r>
              <a:rPr kumimoji="1" lang="en-US" altLang="ja-JP" sz="2000" kern="0" dirty="0">
                <a:latin typeface="メイリオ" panose="020B0604030504040204" pitchFamily="50" charset="-128"/>
                <a:ea typeface="メイリオ" panose="020B0604030504040204" pitchFamily="50" charset="-128"/>
              </a:rPr>
              <a:t>】</a:t>
            </a:r>
          </a:p>
        </p:txBody>
      </p:sp>
      <p:sp>
        <p:nvSpPr>
          <p:cNvPr id="13" name="テキスト ボックス 12">
            <a:extLst>
              <a:ext uri="{FF2B5EF4-FFF2-40B4-BE49-F238E27FC236}">
                <a16:creationId xmlns:a16="http://schemas.microsoft.com/office/drawing/2014/main" id="{AD648757-543D-4CD7-8D18-9A19237CF720}"/>
              </a:ext>
            </a:extLst>
          </p:cNvPr>
          <p:cNvSpPr txBox="1"/>
          <p:nvPr/>
        </p:nvSpPr>
        <p:spPr>
          <a:xfrm>
            <a:off x="5516009" y="5142388"/>
            <a:ext cx="4296991" cy="400110"/>
          </a:xfrm>
          <a:prstGeom prst="rect">
            <a:avLst/>
          </a:prstGeom>
        </p:spPr>
        <p:txBody>
          <a:bodyPr wrap="square">
            <a:spAutoFit/>
          </a:bodyPr>
          <a:lstStyle/>
          <a:p>
            <a:pPr defTabSz="1277938" eaLnBrk="1" hangingPunct="1">
              <a:spcBef>
                <a:spcPts val="600"/>
              </a:spcBef>
              <a:spcAft>
                <a:spcPts val="600"/>
              </a:spcAft>
              <a:defRPr/>
            </a:pPr>
            <a:r>
              <a:rPr kumimoji="1" lang="ja-JP" altLang="en-US" sz="2000" kern="0" dirty="0">
                <a:latin typeface="メイリオ" panose="020B0604030504040204" pitchFamily="50" charset="-128"/>
                <a:ea typeface="メイリオ" panose="020B0604030504040204" pitchFamily="50" charset="-128"/>
              </a:rPr>
              <a:t>③</a:t>
            </a:r>
            <a:r>
              <a:rPr kumimoji="1" lang="en-US" altLang="ja-JP" sz="2000" kern="0" dirty="0">
                <a:latin typeface="メイリオ" panose="020B0604030504040204" pitchFamily="50" charset="-128"/>
                <a:ea typeface="メイリオ" panose="020B0604030504040204" pitchFamily="50" charset="-128"/>
              </a:rPr>
              <a:t>【</a:t>
            </a:r>
            <a:r>
              <a:rPr kumimoji="1" lang="ja-JP" altLang="en-US" sz="2000" kern="0" dirty="0">
                <a:latin typeface="メイリオ" panose="020B0604030504040204" pitchFamily="50" charset="-128"/>
                <a:ea typeface="メイリオ" panose="020B0604030504040204" pitchFamily="50" charset="-128"/>
              </a:rPr>
              <a:t>正解〇</a:t>
            </a:r>
            <a:r>
              <a:rPr kumimoji="1" lang="en-US" altLang="ja-JP" sz="2000" kern="0" dirty="0">
                <a:latin typeface="メイリオ" panose="020B0604030504040204" pitchFamily="50" charset="-128"/>
                <a:ea typeface="メイリオ" panose="020B0604030504040204" pitchFamily="50" charset="-128"/>
              </a:rPr>
              <a:t>】</a:t>
            </a:r>
          </a:p>
        </p:txBody>
      </p:sp>
      <p:sp>
        <p:nvSpPr>
          <p:cNvPr id="14" name="テキスト ボックス 13">
            <a:extLst>
              <a:ext uri="{FF2B5EF4-FFF2-40B4-BE49-F238E27FC236}">
                <a16:creationId xmlns:a16="http://schemas.microsoft.com/office/drawing/2014/main" id="{AD648757-543D-4CD7-8D18-9A19237CF720}"/>
              </a:ext>
            </a:extLst>
          </p:cNvPr>
          <p:cNvSpPr txBox="1"/>
          <p:nvPr/>
        </p:nvSpPr>
        <p:spPr>
          <a:xfrm>
            <a:off x="5475188" y="1614279"/>
            <a:ext cx="4422875" cy="2246769"/>
          </a:xfrm>
          <a:prstGeom prst="rect">
            <a:avLst/>
          </a:prstGeom>
          <a:solidFill>
            <a:schemeClr val="bg1"/>
          </a:solidFill>
        </p:spPr>
        <p:txBody>
          <a:bodyPr wrap="square">
            <a:spAutoFit/>
          </a:bodyPr>
          <a:lstStyle/>
          <a:p>
            <a:pPr marL="457200" indent="-457200" defTabSz="1277938" eaLnBrk="1" hangingPunct="1">
              <a:spcBef>
                <a:spcPts val="600"/>
              </a:spcBef>
              <a:spcAft>
                <a:spcPts val="600"/>
              </a:spcAft>
              <a:buFont typeface="+mj-ea"/>
              <a:buAutoNum type="circleNumDbPlain"/>
              <a:defRPr/>
            </a:pPr>
            <a:r>
              <a:rPr kumimoji="1" lang="ja-JP" altLang="en-US" sz="2000" kern="0" dirty="0" smtClean="0">
                <a:latin typeface="メイリオ" panose="020B0604030504040204" pitchFamily="50" charset="-128"/>
                <a:ea typeface="メイリオ" panose="020B0604030504040204" pitchFamily="50" charset="-128"/>
              </a:rPr>
              <a:t>原則</a:t>
            </a:r>
            <a:r>
              <a:rPr kumimoji="1" lang="ja-JP" altLang="en-US" sz="2000" kern="0" dirty="0">
                <a:latin typeface="メイリオ" panose="020B0604030504040204" pitchFamily="50" charset="-128"/>
                <a:ea typeface="メイリオ" panose="020B0604030504040204" pitchFamily="50" charset="-128"/>
              </a:rPr>
              <a:t>として市町村から警戒レベル３（高齢者等避難）の発令時であるが</a:t>
            </a:r>
            <a:r>
              <a:rPr kumimoji="1" lang="ja-JP" altLang="en-US" sz="2000" kern="0" dirty="0" smtClean="0">
                <a:latin typeface="メイリオ" panose="020B0604030504040204" pitchFamily="50" charset="-128"/>
                <a:ea typeface="メイリオ" panose="020B0604030504040204" pitchFamily="50" charset="-128"/>
              </a:rPr>
              <a:t>、</a:t>
            </a:r>
            <a:r>
              <a:rPr kumimoji="1" lang="ja-JP" altLang="en-US" sz="2000" b="1" u="sng" kern="0" dirty="0">
                <a:solidFill>
                  <a:srgbClr val="FF0000"/>
                </a:solidFill>
                <a:latin typeface="メイリオ" panose="020B0604030504040204" pitchFamily="50" charset="-128"/>
                <a:ea typeface="メイリオ" panose="020B0604030504040204" pitchFamily="50" charset="-128"/>
              </a:rPr>
              <a:t>避難先までの移動、全ての利用者の避難準備等に多くの時間がかかる場合は、この発令を待つこと無く、避難を開始することが重要</a:t>
            </a:r>
            <a:r>
              <a:rPr kumimoji="1" lang="ja-JP" altLang="en-US" sz="2000" kern="0" dirty="0">
                <a:latin typeface="メイリオ" panose="020B0604030504040204" pitchFamily="50" charset="-128"/>
                <a:ea typeface="メイリオ" panose="020B0604030504040204" pitchFamily="50" charset="-128"/>
              </a:rPr>
              <a:t>で</a:t>
            </a:r>
            <a:r>
              <a:rPr kumimoji="1" lang="ja-JP" altLang="en-US" sz="2000" kern="0" dirty="0" smtClean="0">
                <a:latin typeface="メイリオ" panose="020B0604030504040204" pitchFamily="50" charset="-128"/>
                <a:ea typeface="メイリオ" panose="020B0604030504040204" pitchFamily="50" charset="-128"/>
              </a:rPr>
              <a:t>ある。</a:t>
            </a:r>
            <a:endParaRPr kumimoji="1" lang="en-US" altLang="ja-JP" sz="2000" kern="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AD648757-543D-4CD7-8D18-9A19237CF720}"/>
              </a:ext>
            </a:extLst>
          </p:cNvPr>
          <p:cNvSpPr txBox="1"/>
          <p:nvPr/>
        </p:nvSpPr>
        <p:spPr>
          <a:xfrm>
            <a:off x="98971" y="692696"/>
            <a:ext cx="5376217" cy="6299160"/>
          </a:xfrm>
          <a:prstGeom prst="rect">
            <a:avLst/>
          </a:prstGeom>
        </p:spPr>
        <p:txBody>
          <a:bodyPr wrap="square">
            <a:spAutoFit/>
          </a:bodyPr>
          <a:lstStyle/>
          <a:p>
            <a:pPr defTabSz="1277938" eaLnBrk="1" hangingPunct="1">
              <a:lnSpc>
                <a:spcPct val="150000"/>
              </a:lnSpc>
              <a:spcBef>
                <a:spcPts val="600"/>
              </a:spcBef>
              <a:spcAft>
                <a:spcPts val="600"/>
              </a:spcAft>
              <a:defRPr/>
            </a:pPr>
            <a:r>
              <a:rPr kumimoji="1" lang="ja-JP" altLang="en-US" sz="2000" b="1" kern="0" dirty="0">
                <a:solidFill>
                  <a:srgbClr val="FF0000"/>
                </a:solidFill>
                <a:latin typeface="メイリオ" panose="020B0604030504040204" pitchFamily="50" charset="-128"/>
                <a:ea typeface="メイリオ" panose="020B0604030504040204" pitchFamily="50" charset="-128"/>
              </a:rPr>
              <a:t>次の内容は「○」か「</a:t>
            </a:r>
            <a:r>
              <a:rPr kumimoji="1" lang="en-US" altLang="ja-JP" sz="2000" b="1" kern="0" dirty="0">
                <a:solidFill>
                  <a:srgbClr val="FF0000"/>
                </a:solidFill>
                <a:latin typeface="メイリオ" panose="020B0604030504040204" pitchFamily="50" charset="-128"/>
                <a:ea typeface="メイリオ" panose="020B0604030504040204" pitchFamily="50" charset="-128"/>
              </a:rPr>
              <a:t>×</a:t>
            </a:r>
            <a:r>
              <a:rPr kumimoji="1" lang="ja-JP" altLang="en-US" sz="2000" b="1" kern="0" dirty="0">
                <a:solidFill>
                  <a:srgbClr val="FF0000"/>
                </a:solidFill>
                <a:latin typeface="メイリオ" panose="020B0604030504040204" pitchFamily="50" charset="-128"/>
                <a:ea typeface="メイリオ" panose="020B0604030504040204" pitchFamily="50" charset="-128"/>
              </a:rPr>
              <a:t>」どちらでしょうか。</a:t>
            </a:r>
            <a:endParaRPr kumimoji="1" lang="en-US" altLang="ja-JP" sz="2000" b="1" kern="0" dirty="0">
              <a:solidFill>
                <a:srgbClr val="FF0000"/>
              </a:solidFill>
              <a:latin typeface="メイリオ" panose="020B0604030504040204" pitchFamily="50" charset="-128"/>
              <a:ea typeface="メイリオ" panose="020B0604030504040204" pitchFamily="50" charset="-128"/>
            </a:endParaRPr>
          </a:p>
          <a:p>
            <a:pPr defTabSz="1277938" eaLnBrk="1" hangingPunct="1">
              <a:lnSpc>
                <a:spcPct val="150000"/>
              </a:lnSpc>
              <a:spcBef>
                <a:spcPts val="600"/>
              </a:spcBef>
              <a:spcAft>
                <a:spcPts val="600"/>
              </a:spcAft>
              <a:defRPr/>
            </a:pPr>
            <a:r>
              <a:rPr kumimoji="1" lang="ja-JP" altLang="en-US" sz="2000" b="1" kern="0" dirty="0">
                <a:latin typeface="メイリオ" panose="020B0604030504040204" pitchFamily="50" charset="-128"/>
                <a:ea typeface="メイリオ" panose="020B0604030504040204" pitchFamily="50" charset="-128"/>
              </a:rPr>
              <a:t>「✖」の場合、正解を考えてください。</a:t>
            </a:r>
          </a:p>
          <a:p>
            <a:pPr marL="457200" indent="-457200" defTabSz="1277938" eaLnBrk="1" hangingPunct="1">
              <a:lnSpc>
                <a:spcPts val="2800"/>
              </a:lnSpc>
              <a:spcBef>
                <a:spcPts val="600"/>
              </a:spcBef>
              <a:spcAft>
                <a:spcPts val="600"/>
              </a:spcAft>
              <a:buFont typeface="+mj-ea"/>
              <a:buAutoNum type="circleNumDbPlain"/>
              <a:defRPr/>
            </a:pPr>
            <a:r>
              <a:rPr kumimoji="1" lang="ja-JP" altLang="en-US" sz="2000" kern="0" dirty="0">
                <a:latin typeface="メイリオ" panose="020B0604030504040204" pitchFamily="50" charset="-128"/>
                <a:ea typeface="メイリオ" panose="020B0604030504040204" pitchFamily="50" charset="-128"/>
              </a:rPr>
              <a:t>避難開始のタイミングは</a:t>
            </a:r>
            <a:r>
              <a:rPr kumimoji="1" lang="ja-JP" altLang="en-US" sz="2000" kern="0" dirty="0" smtClean="0">
                <a:latin typeface="メイリオ" panose="020B0604030504040204" pitchFamily="50" charset="-128"/>
                <a:ea typeface="メイリオ" panose="020B0604030504040204" pitchFamily="50" charset="-128"/>
              </a:rPr>
              <a:t>、</a:t>
            </a:r>
            <a:r>
              <a:rPr kumimoji="1" lang="ja-JP" altLang="en-US" sz="2000" b="1" u="sng" kern="0" dirty="0" smtClean="0">
                <a:latin typeface="メイリオ" panose="020B0604030504040204" pitchFamily="50" charset="-128"/>
                <a:ea typeface="メイリオ" panose="020B0604030504040204" pitchFamily="50" charset="-128"/>
              </a:rPr>
              <a:t>市町村が警戒</a:t>
            </a:r>
            <a:r>
              <a:rPr kumimoji="1" lang="ja-JP" altLang="en-US" sz="2000" b="1" u="sng" kern="0" dirty="0">
                <a:latin typeface="メイリオ" panose="020B0604030504040204" pitchFamily="50" charset="-128"/>
                <a:ea typeface="メイリオ" panose="020B0604030504040204" pitchFamily="50" charset="-128"/>
              </a:rPr>
              <a:t>レベル３（高齢者等避難</a:t>
            </a:r>
            <a:r>
              <a:rPr kumimoji="1" lang="ja-JP" altLang="en-US" sz="2000" b="1" u="sng" kern="0" dirty="0" smtClean="0">
                <a:latin typeface="メイリオ" panose="020B0604030504040204" pitchFamily="50" charset="-128"/>
                <a:ea typeface="メイリオ" panose="020B0604030504040204" pitchFamily="50" charset="-128"/>
              </a:rPr>
              <a:t>）を発令した時</a:t>
            </a:r>
            <a:r>
              <a:rPr kumimoji="1" lang="ja-JP" altLang="en-US" sz="2000" kern="0" dirty="0">
                <a:latin typeface="メイリオ" panose="020B0604030504040204" pitchFamily="50" charset="-128"/>
                <a:ea typeface="メイリオ" panose="020B0604030504040204" pitchFamily="50" charset="-128"/>
              </a:rPr>
              <a:t>で</a:t>
            </a:r>
            <a:r>
              <a:rPr kumimoji="1" lang="ja-JP" altLang="en-US" sz="2000" kern="0" dirty="0" smtClean="0">
                <a:latin typeface="メイリオ" panose="020B0604030504040204" pitchFamily="50" charset="-128"/>
                <a:ea typeface="メイリオ" panose="020B0604030504040204" pitchFamily="50" charset="-128"/>
              </a:rPr>
              <a:t>あり、</a:t>
            </a:r>
            <a:r>
              <a:rPr kumimoji="1" lang="ja-JP" altLang="en-US" sz="2000" b="1" u="sng" kern="0" dirty="0">
                <a:latin typeface="メイリオ" panose="020B0604030504040204" pitchFamily="50" charset="-128"/>
                <a:ea typeface="メイリオ" panose="020B0604030504040204" pitchFamily="50" charset="-128"/>
              </a:rPr>
              <a:t>避難に多くの時間がかかる</a:t>
            </a:r>
            <a:r>
              <a:rPr kumimoji="1" lang="ja-JP" altLang="en-US" sz="2000" b="1" u="sng" kern="0" dirty="0" smtClean="0">
                <a:latin typeface="メイリオ" panose="020B0604030504040204" pitchFamily="50" charset="-128"/>
                <a:ea typeface="メイリオ" panose="020B0604030504040204" pitchFamily="50" charset="-128"/>
              </a:rPr>
              <a:t>場合であっても、この</a:t>
            </a:r>
            <a:r>
              <a:rPr kumimoji="1" lang="ja-JP" altLang="en-US" sz="2000" b="1" u="sng" kern="0" dirty="0">
                <a:latin typeface="メイリオ" panose="020B0604030504040204" pitchFamily="50" charset="-128"/>
                <a:ea typeface="メイリオ" panose="020B0604030504040204" pitchFamily="50" charset="-128"/>
              </a:rPr>
              <a:t>発令を</a:t>
            </a:r>
            <a:r>
              <a:rPr kumimoji="1" lang="ja-JP" altLang="en-US" sz="2000" b="1" u="sng" kern="0" dirty="0" smtClean="0">
                <a:latin typeface="メイリオ" panose="020B0604030504040204" pitchFamily="50" charset="-128"/>
                <a:ea typeface="メイリオ" panose="020B0604030504040204" pitchFamily="50" charset="-128"/>
              </a:rPr>
              <a:t>待たずに避難を開始することは適切ではない</a:t>
            </a:r>
            <a:r>
              <a:rPr kumimoji="1" lang="ja-JP" altLang="en-US" sz="2000" kern="0" dirty="0" smtClean="0">
                <a:latin typeface="メイリオ" panose="020B0604030504040204" pitchFamily="50" charset="-128"/>
                <a:ea typeface="メイリオ" panose="020B0604030504040204" pitchFamily="50" charset="-128"/>
              </a:rPr>
              <a:t>。</a:t>
            </a:r>
            <a:endParaRPr kumimoji="1" lang="en-US" altLang="ja-JP" sz="2000" kern="0" dirty="0">
              <a:latin typeface="メイリオ" panose="020B0604030504040204" pitchFamily="50" charset="-128"/>
              <a:ea typeface="メイリオ" panose="020B0604030504040204" pitchFamily="50" charset="-128"/>
            </a:endParaRPr>
          </a:p>
          <a:p>
            <a:pPr marL="457200" indent="-457200" defTabSz="1277938" eaLnBrk="1" hangingPunct="1">
              <a:lnSpc>
                <a:spcPts val="2800"/>
              </a:lnSpc>
              <a:spcBef>
                <a:spcPts val="600"/>
              </a:spcBef>
              <a:spcAft>
                <a:spcPts val="600"/>
              </a:spcAft>
              <a:buFont typeface="+mj-ea"/>
              <a:buAutoNum type="circleNumDbPlain"/>
              <a:defRPr/>
            </a:pPr>
            <a:r>
              <a:rPr kumimoji="1" lang="ja-JP" altLang="en-US" sz="2000" kern="0" dirty="0">
                <a:latin typeface="メイリオ" panose="020B0604030504040204" pitchFamily="50" charset="-128"/>
                <a:ea typeface="メイリオ" panose="020B0604030504040204" pitchFamily="50" charset="-128"/>
              </a:rPr>
              <a:t>夜間に災害が発生するおそれがある場合には、</a:t>
            </a:r>
            <a:r>
              <a:rPr kumimoji="1" lang="ja-JP" altLang="en-US" sz="2000" b="1" u="sng" kern="0" dirty="0">
                <a:latin typeface="メイリオ" panose="020B0604030504040204" pitchFamily="50" charset="-128"/>
                <a:ea typeface="メイリオ" panose="020B0604030504040204" pitchFamily="50" charset="-128"/>
              </a:rPr>
              <a:t>日没までに立退き避難を完了するよう早めの避難行動が必要</a:t>
            </a:r>
            <a:r>
              <a:rPr kumimoji="1" lang="ja-JP" altLang="en-US" sz="2000" kern="0" dirty="0">
                <a:latin typeface="メイリオ" panose="020B0604030504040204" pitchFamily="50" charset="-128"/>
                <a:ea typeface="メイリオ" panose="020B0604030504040204" pitchFamily="50" charset="-128"/>
              </a:rPr>
              <a:t>である。</a:t>
            </a:r>
            <a:endParaRPr kumimoji="1" lang="en-US" altLang="ja-JP" sz="2000" kern="0" dirty="0">
              <a:latin typeface="メイリオ" panose="020B0604030504040204" pitchFamily="50" charset="-128"/>
              <a:ea typeface="メイリオ" panose="020B0604030504040204" pitchFamily="50" charset="-128"/>
            </a:endParaRPr>
          </a:p>
          <a:p>
            <a:pPr marL="457200" indent="-457200" defTabSz="1277938" eaLnBrk="1" hangingPunct="1">
              <a:lnSpc>
                <a:spcPts val="2800"/>
              </a:lnSpc>
              <a:spcBef>
                <a:spcPts val="600"/>
              </a:spcBef>
              <a:spcAft>
                <a:spcPts val="600"/>
              </a:spcAft>
              <a:buFont typeface="+mj-ea"/>
              <a:buAutoNum type="circleNumDbPlain"/>
              <a:defRPr/>
            </a:pPr>
            <a:r>
              <a:rPr kumimoji="1" lang="ja-JP" altLang="en-US" sz="2000" kern="0" dirty="0" smtClean="0">
                <a:latin typeface="メイリオ" panose="020B0604030504040204" pitchFamily="50" charset="-128"/>
                <a:ea typeface="メイリオ" panose="020B0604030504040204" pitchFamily="50" charset="-128"/>
              </a:rPr>
              <a:t>通所型</a:t>
            </a:r>
            <a:r>
              <a:rPr kumimoji="1" lang="ja-JP" altLang="en-US" sz="2000" kern="0" dirty="0">
                <a:latin typeface="メイリオ" panose="020B0604030504040204" pitchFamily="50" charset="-128"/>
                <a:ea typeface="メイリオ" panose="020B0604030504040204" pitchFamily="50" charset="-128"/>
              </a:rPr>
              <a:t>の施設の場合は、事前休業を選択することが、</a:t>
            </a:r>
            <a:r>
              <a:rPr kumimoji="1" lang="ja-JP" altLang="en-US" sz="2000" b="1" kern="0" dirty="0">
                <a:latin typeface="メイリオ" panose="020B0604030504040204" pitchFamily="50" charset="-128"/>
                <a:ea typeface="メイリオ" panose="020B0604030504040204" pitchFamily="50" charset="-128"/>
              </a:rPr>
              <a:t>利用者の安全確保に</a:t>
            </a:r>
            <a:r>
              <a:rPr kumimoji="1" lang="ja-JP" altLang="en-US" sz="2000" b="1" kern="0" dirty="0" smtClean="0">
                <a:latin typeface="メイリオ" panose="020B0604030504040204" pitchFamily="50" charset="-128"/>
                <a:ea typeface="メイリオ" panose="020B0604030504040204" pitchFamily="50" charset="-128"/>
              </a:rPr>
              <a:t>つながるため、</a:t>
            </a:r>
            <a:r>
              <a:rPr kumimoji="1" lang="ja-JP" altLang="en-US" sz="2000" kern="0" dirty="0" smtClean="0">
                <a:latin typeface="メイリオ" panose="020B0604030504040204" pitchFamily="50" charset="-128"/>
                <a:ea typeface="メイリオ" panose="020B0604030504040204" pitchFamily="50" charset="-128"/>
              </a:rPr>
              <a:t>事前</a:t>
            </a:r>
            <a:r>
              <a:rPr kumimoji="1" lang="ja-JP" altLang="en-US" sz="2000" kern="0" dirty="0">
                <a:latin typeface="メイリオ" panose="020B0604030504040204" pitchFamily="50" charset="-128"/>
                <a:ea typeface="メイリオ" panose="020B0604030504040204" pitchFamily="50" charset="-128"/>
              </a:rPr>
              <a:t>休業の実施基準を満たした場合は、</a:t>
            </a:r>
            <a:r>
              <a:rPr kumimoji="1" lang="ja-JP" altLang="en-US" sz="2000" b="1" u="sng" kern="0" dirty="0">
                <a:latin typeface="メイリオ" panose="020B0604030504040204" pitchFamily="50" charset="-128"/>
                <a:ea typeface="メイリオ" panose="020B0604030504040204" pitchFamily="50" charset="-128"/>
              </a:rPr>
              <a:t>躊躇することなく事前休業の実施を判断することが重要</a:t>
            </a:r>
            <a:r>
              <a:rPr kumimoji="1" lang="ja-JP" altLang="en-US" sz="2000" kern="0" dirty="0" smtClean="0">
                <a:latin typeface="メイリオ" panose="020B0604030504040204" pitchFamily="50" charset="-128"/>
                <a:ea typeface="メイリオ" panose="020B0604030504040204" pitchFamily="50" charset="-128"/>
              </a:rPr>
              <a:t>である。</a:t>
            </a:r>
            <a:endParaRPr kumimoji="1" lang="ja-JP" altLang="en-US" sz="2000" kern="0" dirty="0">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CFF6FE6F-5A4C-453D-8D87-D41D23498C68}"/>
              </a:ext>
            </a:extLst>
          </p:cNvPr>
          <p:cNvSpPr/>
          <p:nvPr/>
        </p:nvSpPr>
        <p:spPr bwMode="auto">
          <a:xfrm>
            <a:off x="5601072" y="837512"/>
            <a:ext cx="4171107" cy="719279"/>
          </a:xfrm>
          <a:prstGeom prst="rect">
            <a:avLst/>
          </a:prstGeom>
          <a:solidFill>
            <a:srgbClr val="FFFFFF"/>
          </a:solidFill>
          <a:ln w="9525" algn="ctr">
            <a:noFill/>
            <a:round/>
            <a:headEnd/>
            <a:tailEnd/>
          </a:ln>
        </p:spPr>
        <p:txBody>
          <a:bodyPr anchor="ctr"/>
          <a:lstStyle/>
          <a:p>
            <a:pPr defTabSz="1277938" eaLnBrk="1" hangingPunct="1">
              <a:spcBef>
                <a:spcPts val="0"/>
              </a:spcBef>
              <a:spcAft>
                <a:spcPts val="0"/>
              </a:spcAft>
              <a:defRPr/>
            </a:pPr>
            <a:r>
              <a:rPr kumimoji="1" lang="ja-JP" altLang="en-US" sz="2000" b="1" kern="0" dirty="0">
                <a:solidFill>
                  <a:srgbClr val="FF0000"/>
                </a:solidFill>
                <a:latin typeface="メイリオ" panose="020B0604030504040204" pitchFamily="50" charset="-128"/>
                <a:ea typeface="メイリオ" panose="020B0604030504040204" pitchFamily="50" charset="-128"/>
              </a:rPr>
              <a:t>間違っているのは、</a:t>
            </a:r>
            <a:r>
              <a:rPr kumimoji="1" lang="ja-JP" altLang="en-US" sz="2000" b="1" kern="0" dirty="0" smtClean="0">
                <a:solidFill>
                  <a:srgbClr val="FF0000"/>
                </a:solidFill>
                <a:latin typeface="メイリオ" panose="020B0604030504040204" pitchFamily="50" charset="-128"/>
                <a:ea typeface="メイリオ" panose="020B0604030504040204" pitchFamily="50" charset="-128"/>
              </a:rPr>
              <a:t>①です</a:t>
            </a:r>
            <a:r>
              <a:rPr kumimoji="1" lang="ja-JP" altLang="en-US" sz="2000" b="1" kern="0" dirty="0">
                <a:solidFill>
                  <a:srgbClr val="FF0000"/>
                </a:solidFill>
                <a:latin typeface="メイリオ" panose="020B0604030504040204" pitchFamily="50" charset="-128"/>
                <a:ea typeface="メイリオ" panose="020B0604030504040204" pitchFamily="50" charset="-128"/>
              </a:rPr>
              <a:t>。</a:t>
            </a:r>
            <a:endParaRPr kumimoji="1" lang="en-US" altLang="ja-JP" sz="2000" b="1" kern="0" dirty="0">
              <a:solidFill>
                <a:srgbClr val="FF0000"/>
              </a:solidFill>
              <a:latin typeface="メイリオ" panose="020B0604030504040204" pitchFamily="50" charset="-128"/>
              <a:ea typeface="メイリオ" panose="020B0604030504040204" pitchFamily="50" charset="-128"/>
            </a:endParaRPr>
          </a:p>
          <a:p>
            <a:pPr defTabSz="1277938" eaLnBrk="1" hangingPunct="1">
              <a:spcBef>
                <a:spcPts val="0"/>
              </a:spcBef>
              <a:spcAft>
                <a:spcPts val="0"/>
              </a:spcAft>
              <a:defRPr/>
            </a:pPr>
            <a:r>
              <a:rPr kumimoji="1" lang="ja-JP" altLang="en-US" sz="2000" b="1" kern="0" dirty="0">
                <a:solidFill>
                  <a:srgbClr val="FF0000"/>
                </a:solidFill>
                <a:latin typeface="メイリオ" panose="020B0604030504040204" pitchFamily="50" charset="-128"/>
                <a:ea typeface="メイリオ" panose="020B0604030504040204" pitchFamily="50" charset="-128"/>
              </a:rPr>
              <a:t>正解は以下のとおりです。</a:t>
            </a:r>
            <a:endParaRPr kumimoji="1" lang="en-US" altLang="ja-JP" sz="2000" kern="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454262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8034638E-049C-4B1E-BD69-F1E779B16A8E}"/>
              </a:ext>
            </a:extLst>
          </p:cNvPr>
          <p:cNvSpPr/>
          <p:nvPr/>
        </p:nvSpPr>
        <p:spPr bwMode="auto">
          <a:xfrm>
            <a:off x="72008" y="781404"/>
            <a:ext cx="9738418" cy="2117215"/>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60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利用者の円滑な避難を確保するためには、防災体制を機能的に組織する必要があります。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職員だけで利用者の避難支援が困難な場合には、</a:t>
            </a:r>
            <a:r>
              <a:rPr kumimoji="1" lang="ja-JP" altLang="en-US" sz="2000" b="1" u="sng" kern="0" dirty="0">
                <a:latin typeface="メイリオ" panose="020B0604030504040204" pitchFamily="50" charset="-128"/>
                <a:ea typeface="メイリオ" panose="020B0604030504040204" pitchFamily="50" charset="-128"/>
              </a:rPr>
              <a:t>地域住民や利用者の家族、地元の企業等の外部の協力も得て体制を構築</a:t>
            </a:r>
            <a:r>
              <a:rPr kumimoji="1" lang="ja-JP" altLang="en-US" sz="2000" kern="0" dirty="0">
                <a:latin typeface="メイリオ" panose="020B0604030504040204" pitchFamily="50" charset="-128"/>
                <a:ea typeface="メイリオ" panose="020B0604030504040204" pitchFamily="50" charset="-128"/>
              </a:rPr>
              <a:t>しましょう。</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また、夜間や休日などに迅速に駆けつけることができる</a:t>
            </a:r>
            <a:r>
              <a:rPr kumimoji="1" lang="ja-JP" altLang="en-US" sz="2000" b="1" u="sng" kern="0" dirty="0">
                <a:latin typeface="メイリオ" panose="020B0604030504040204" pitchFamily="50" charset="-128"/>
                <a:ea typeface="メイリオ" panose="020B0604030504040204" pitchFamily="50" charset="-128"/>
              </a:rPr>
              <a:t>緊急参集者も決めておく</a:t>
            </a:r>
            <a:r>
              <a:rPr kumimoji="1" lang="ja-JP" altLang="en-US" sz="2000" kern="0" dirty="0">
                <a:latin typeface="メイリオ" panose="020B0604030504040204" pitchFamily="50" charset="-128"/>
                <a:ea typeface="メイリオ" panose="020B0604030504040204" pitchFamily="50" charset="-128"/>
              </a:rPr>
              <a:t>ことが重要です。</a:t>
            </a:r>
            <a:endParaRPr kumimoji="1" lang="en-US" altLang="ja-JP" sz="2000" kern="0" dirty="0">
              <a:latin typeface="メイリオ" panose="020B0604030504040204" pitchFamily="50" charset="-128"/>
              <a:ea typeface="メイリオ" panose="020B0604030504040204" pitchFamily="50" charset="-128"/>
            </a:endParaRPr>
          </a:p>
        </p:txBody>
      </p:sp>
      <p:sp>
        <p:nvSpPr>
          <p:cNvPr id="11" name="吹き出し: 角を丸めた四角形 50180">
            <a:extLst>
              <a:ext uri="{FF2B5EF4-FFF2-40B4-BE49-F238E27FC236}">
                <a16:creationId xmlns:a16="http://schemas.microsoft.com/office/drawing/2014/main" id="{4683C3C8-61A9-4E80-87D5-9948F66528B4}"/>
              </a:ext>
            </a:extLst>
          </p:cNvPr>
          <p:cNvSpPr>
            <a:spLocks noChangeArrowheads="1"/>
          </p:cNvSpPr>
          <p:nvPr/>
        </p:nvSpPr>
        <p:spPr bwMode="auto">
          <a:xfrm>
            <a:off x="848544" y="3014596"/>
            <a:ext cx="8352928" cy="389247"/>
          </a:xfrm>
          <a:prstGeom prst="wedgeRoundRectCallout">
            <a:avLst>
              <a:gd name="adj1" fmla="val -29714"/>
              <a:gd name="adj2" fmla="val 32650"/>
              <a:gd name="adj3" fmla="val 16667"/>
            </a:avLst>
          </a:prstGeom>
          <a:solidFill>
            <a:srgbClr val="FFE7FF"/>
          </a:solidFill>
          <a:ln w="9525" algn="ctr">
            <a:solidFill>
              <a:srgbClr val="FF0000"/>
            </a:solidFill>
            <a:round/>
            <a:headEnd/>
            <a:tailEnd/>
          </a:ln>
        </p:spPr>
        <p:txBody>
          <a:bodyPr tIns="108000"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defRPr/>
            </a:pPr>
            <a:r>
              <a:rPr kumimoji="1" lang="ja-JP" altLang="en-US" sz="1600" kern="0" dirty="0" smtClean="0">
                <a:latin typeface="メイリオ" panose="020B0604030504040204" pitchFamily="50" charset="-128"/>
                <a:ea typeface="メイリオ" panose="020B0604030504040204" pitchFamily="50" charset="-128"/>
              </a:rPr>
              <a:t>職員一人一人が担当する内容を把握し、いざというときに対応できるようにしましょう！</a:t>
            </a:r>
            <a:endParaRPr kumimoji="1" lang="ja-JP" altLang="en-US" sz="1600" kern="0" dirty="0">
              <a:latin typeface="メイリオ" panose="020B0604030504040204" pitchFamily="50" charset="-128"/>
              <a:ea typeface="メイリオ" panose="020B0604030504040204" pitchFamily="50" charset="-128"/>
            </a:endParaRPr>
          </a:p>
        </p:txBody>
      </p:sp>
      <p:sp>
        <p:nvSpPr>
          <p:cNvPr id="12" name="角丸四角形 11">
            <a:extLst>
              <a:ext uri="{FF2B5EF4-FFF2-40B4-BE49-F238E27FC236}">
                <a16:creationId xmlns:a16="http://schemas.microsoft.com/office/drawing/2014/main" id="{DF52FB7B-4B06-4B42-95B3-D656CF64BC7D}"/>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施設における防災体制の例</a:t>
            </a:r>
            <a:endParaRPr kumimoji="1" lang="en-US" altLang="ja-JP" sz="2800" b="1" dirty="0">
              <a:solidFill>
                <a:prstClr val="white"/>
              </a:solidFill>
              <a:latin typeface="Calibri"/>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5B6056FD-481E-402F-BECC-1CED467BA55C}" type="slidenum">
              <a:rPr lang="en-US" altLang="ja-JP" smtClean="0"/>
              <a:pPr>
                <a:defRPr/>
              </a:pPr>
              <a:t>26</a:t>
            </a:fld>
            <a:endParaRPr lang="en-US" altLang="ja-JP"/>
          </a:p>
        </p:txBody>
      </p:sp>
      <p:grpSp>
        <p:nvGrpSpPr>
          <p:cNvPr id="25" name="グループ化 24"/>
          <p:cNvGrpSpPr/>
          <p:nvPr/>
        </p:nvGrpSpPr>
        <p:grpSpPr>
          <a:xfrm>
            <a:off x="482242" y="3474956"/>
            <a:ext cx="8959935" cy="3335064"/>
            <a:chOff x="602243" y="3457121"/>
            <a:chExt cx="8959935" cy="3335064"/>
          </a:xfrm>
        </p:grpSpPr>
        <p:sp>
          <p:nvSpPr>
            <p:cNvPr id="26" name="円/楕円 25"/>
            <p:cNvSpPr/>
            <p:nvPr/>
          </p:nvSpPr>
          <p:spPr bwMode="auto">
            <a:xfrm>
              <a:off x="1677638" y="3903664"/>
              <a:ext cx="6264696" cy="2547702"/>
            </a:xfrm>
            <a:prstGeom prst="ellipse">
              <a:avLst/>
            </a:prstGeom>
            <a:solidFill>
              <a:srgbClr val="FFFFFF"/>
            </a:solidFill>
            <a:ln w="9525" algn="ctr">
              <a:solidFill>
                <a:srgbClr val="FF0000"/>
              </a:solidFill>
              <a:round/>
              <a:headEnd/>
              <a:tailEnd/>
            </a:ln>
          </p:spPr>
          <p:txBody>
            <a:bodyPr rtlCol="0" anchor="ctr"/>
            <a:lstStyle/>
            <a:p>
              <a:pPr algn="ctr" defTabSz="1277938">
                <a:spcBef>
                  <a:spcPts val="600"/>
                </a:spcBef>
                <a:spcAft>
                  <a:spcPts val="600"/>
                </a:spcAft>
              </a:pPr>
              <a:endParaRPr kumimoji="1" lang="ja-JP" altLang="en-US" sz="2800" dirty="0">
                <a:latin typeface="HGS創英角ｺﾞｼｯｸUB" pitchFamily="50" charset="-128"/>
                <a:ea typeface="HGS創英角ｺﾞｼｯｸUB" pitchFamily="50" charset="-128"/>
              </a:endParaRPr>
            </a:p>
          </p:txBody>
        </p:sp>
        <p:sp>
          <p:nvSpPr>
            <p:cNvPr id="27" name="正方形/長方形 26"/>
            <p:cNvSpPr/>
            <p:nvPr/>
          </p:nvSpPr>
          <p:spPr>
            <a:xfrm>
              <a:off x="602243" y="5366470"/>
              <a:ext cx="3275824" cy="646331"/>
            </a:xfrm>
            <a:prstGeom prst="rect">
              <a:avLst/>
            </a:prstGeom>
            <a:solidFill>
              <a:schemeClr val="bg1"/>
            </a:solidFill>
          </p:spPr>
          <p:txBody>
            <a:bodyPr wrap="square">
              <a:spAutoFit/>
            </a:bodyPr>
            <a:lstStyle/>
            <a:p>
              <a:r>
                <a:rPr lang="ja-JP" altLang="en-US" sz="1800" dirty="0"/>
                <a:t>②情報収集や伝達を担当する</a:t>
              </a:r>
              <a:endParaRPr lang="en-US" altLang="ja-JP" sz="1800" dirty="0"/>
            </a:p>
            <a:p>
              <a:r>
                <a:rPr lang="ja-JP" altLang="en-US" sz="1800" dirty="0"/>
                <a:t>　　</a:t>
              </a:r>
              <a:r>
                <a:rPr lang="ja-JP" altLang="en-US" sz="1800" dirty="0">
                  <a:solidFill>
                    <a:srgbClr val="0000FF"/>
                  </a:solidFill>
                </a:rPr>
                <a:t>「情報連絡班」</a:t>
              </a:r>
            </a:p>
          </p:txBody>
        </p:sp>
        <p:sp>
          <p:nvSpPr>
            <p:cNvPr id="28" name="正方形/長方形 27"/>
            <p:cNvSpPr/>
            <p:nvPr/>
          </p:nvSpPr>
          <p:spPr>
            <a:xfrm>
              <a:off x="5896004" y="5031642"/>
              <a:ext cx="3666174" cy="646331"/>
            </a:xfrm>
            <a:prstGeom prst="rect">
              <a:avLst/>
            </a:prstGeom>
            <a:solidFill>
              <a:schemeClr val="bg1"/>
            </a:solidFill>
          </p:spPr>
          <p:txBody>
            <a:bodyPr wrap="square">
              <a:spAutoFit/>
            </a:bodyPr>
            <a:lstStyle/>
            <a:p>
              <a:r>
                <a:rPr lang="ja-JP" altLang="en-US" sz="1800" dirty="0" smtClean="0"/>
                <a:t>③利用者</a:t>
              </a:r>
              <a:r>
                <a:rPr lang="ja-JP" altLang="en-US" sz="1800" dirty="0"/>
                <a:t>の避難支援を担当する</a:t>
              </a:r>
              <a:endParaRPr lang="en-US" altLang="ja-JP" sz="1800" dirty="0"/>
            </a:p>
            <a:p>
              <a:r>
                <a:rPr lang="ja-JP" altLang="en-US" sz="1800" dirty="0"/>
                <a:t>　　</a:t>
              </a:r>
              <a:r>
                <a:rPr lang="ja-JP" altLang="en-US" sz="1800" dirty="0">
                  <a:solidFill>
                    <a:srgbClr val="0000FF"/>
                  </a:solidFill>
                </a:rPr>
                <a:t>「避難誘導班」</a:t>
              </a:r>
            </a:p>
          </p:txBody>
        </p:sp>
        <p:sp>
          <p:nvSpPr>
            <p:cNvPr id="29" name="正方形/長方形 28"/>
            <p:cNvSpPr/>
            <p:nvPr/>
          </p:nvSpPr>
          <p:spPr>
            <a:xfrm>
              <a:off x="5529064" y="3457121"/>
              <a:ext cx="3816424" cy="646331"/>
            </a:xfrm>
            <a:prstGeom prst="rect">
              <a:avLst/>
            </a:prstGeom>
            <a:solidFill>
              <a:schemeClr val="bg1"/>
            </a:solidFill>
          </p:spPr>
          <p:txBody>
            <a:bodyPr wrap="square">
              <a:spAutoFit/>
            </a:bodyPr>
            <a:lstStyle/>
            <a:p>
              <a:r>
                <a:rPr lang="ja-JP" altLang="en-US" sz="1800" dirty="0" smtClean="0"/>
                <a:t>④避難</a:t>
              </a:r>
              <a:r>
                <a:rPr lang="ja-JP" altLang="en-US" sz="1800" dirty="0"/>
                <a:t>に必要な設備や装備品等を</a:t>
              </a:r>
              <a:endParaRPr lang="en-US" altLang="ja-JP" sz="1800" dirty="0"/>
            </a:p>
            <a:p>
              <a:r>
                <a:rPr lang="ja-JP" altLang="en-US" sz="1800" dirty="0"/>
                <a:t>　点検し準備する</a:t>
              </a:r>
              <a:r>
                <a:rPr lang="ja-JP" altLang="en-US" sz="1800" dirty="0">
                  <a:solidFill>
                    <a:srgbClr val="0000FF"/>
                  </a:solidFill>
                </a:rPr>
                <a:t>「装備品等準備班」</a:t>
              </a:r>
            </a:p>
          </p:txBody>
        </p:sp>
        <p:pic>
          <p:nvPicPr>
            <p:cNvPr id="30" name="図 29"/>
            <p:cNvPicPr>
              <a:picLocks noChangeAspect="1"/>
            </p:cNvPicPr>
            <p:nvPr/>
          </p:nvPicPr>
          <p:blipFill>
            <a:blip r:embed="rId3"/>
            <a:stretch>
              <a:fillRect/>
            </a:stretch>
          </p:blipFill>
          <p:spPr>
            <a:xfrm>
              <a:off x="3891920" y="4346302"/>
              <a:ext cx="1870525" cy="1211889"/>
            </a:xfrm>
            <a:prstGeom prst="rect">
              <a:avLst/>
            </a:prstGeom>
          </p:spPr>
        </p:pic>
        <p:pic>
          <p:nvPicPr>
            <p:cNvPr id="31" name="図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72391" y="4103452"/>
              <a:ext cx="1762156" cy="1034206"/>
            </a:xfrm>
            <a:prstGeom prst="rect">
              <a:avLst/>
            </a:prstGeom>
          </p:spPr>
        </p:pic>
        <p:sp>
          <p:nvSpPr>
            <p:cNvPr id="32" name="円/楕円 31"/>
            <p:cNvSpPr/>
            <p:nvPr/>
          </p:nvSpPr>
          <p:spPr bwMode="auto">
            <a:xfrm>
              <a:off x="1772391" y="4262454"/>
              <a:ext cx="693335" cy="875204"/>
            </a:xfrm>
            <a:prstGeom prst="ellipse">
              <a:avLst/>
            </a:prstGeom>
            <a:noFill/>
            <a:ln w="28575" algn="ctr">
              <a:solidFill>
                <a:srgbClr val="FF0000"/>
              </a:solidFill>
              <a:prstDash val="sysDash"/>
              <a:round/>
              <a:headEnd/>
              <a:tailEnd/>
            </a:ln>
          </p:spPr>
          <p:txBody>
            <a:bodyPr rtlCol="0" anchor="ctr"/>
            <a:lstStyle/>
            <a:p>
              <a:pPr algn="ctr" defTabSz="1277938">
                <a:spcBef>
                  <a:spcPts val="600"/>
                </a:spcBef>
                <a:spcAft>
                  <a:spcPts val="600"/>
                </a:spcAft>
              </a:pPr>
              <a:endParaRPr kumimoji="1" lang="ja-JP" altLang="en-US" sz="2800" dirty="0">
                <a:latin typeface="HGS創英角ｺﾞｼｯｸUB" pitchFamily="50" charset="-128"/>
                <a:ea typeface="HGS創英角ｺﾞｼｯｸUB" pitchFamily="50" charset="-128"/>
              </a:endParaRPr>
            </a:p>
          </p:txBody>
        </p:sp>
        <p:sp>
          <p:nvSpPr>
            <p:cNvPr id="33" name="正方形/長方形 32"/>
            <p:cNvSpPr/>
            <p:nvPr/>
          </p:nvSpPr>
          <p:spPr>
            <a:xfrm>
              <a:off x="602243" y="3562845"/>
              <a:ext cx="1974493" cy="646331"/>
            </a:xfrm>
            <a:prstGeom prst="rect">
              <a:avLst/>
            </a:prstGeom>
            <a:solidFill>
              <a:schemeClr val="bg1"/>
            </a:solidFill>
          </p:spPr>
          <p:txBody>
            <a:bodyPr wrap="square">
              <a:spAutoFit/>
            </a:bodyPr>
            <a:lstStyle/>
            <a:p>
              <a:r>
                <a:rPr lang="ja-JP" altLang="en-US" sz="1800" dirty="0"/>
                <a:t>①全体を指揮する</a:t>
              </a:r>
              <a:endParaRPr lang="en-US" altLang="ja-JP" sz="1800" dirty="0"/>
            </a:p>
            <a:p>
              <a:r>
                <a:rPr lang="ja-JP" altLang="en-US" sz="1800" dirty="0"/>
                <a:t>　　</a:t>
              </a:r>
              <a:r>
                <a:rPr lang="ja-JP" altLang="en-US" sz="1800" dirty="0">
                  <a:solidFill>
                    <a:srgbClr val="0000FF"/>
                  </a:solidFill>
                </a:rPr>
                <a:t>「統括指揮者」</a:t>
              </a:r>
            </a:p>
          </p:txBody>
        </p:sp>
        <p:pic>
          <p:nvPicPr>
            <p:cNvPr id="34" name="図 3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435176" y="5694592"/>
              <a:ext cx="1368465" cy="985585"/>
            </a:xfrm>
            <a:prstGeom prst="rect">
              <a:avLst/>
            </a:prstGeom>
          </p:spPr>
        </p:pic>
        <p:pic>
          <p:nvPicPr>
            <p:cNvPr id="35" name="図 34"/>
            <p:cNvPicPr>
              <a:picLocks noChangeAspect="1"/>
            </p:cNvPicPr>
            <p:nvPr/>
          </p:nvPicPr>
          <p:blipFill>
            <a:blip r:embed="rId6"/>
            <a:stretch>
              <a:fillRect/>
            </a:stretch>
          </p:blipFill>
          <p:spPr>
            <a:xfrm>
              <a:off x="6393160" y="5673224"/>
              <a:ext cx="1176344" cy="1118961"/>
            </a:xfrm>
            <a:prstGeom prst="rect">
              <a:avLst/>
            </a:prstGeom>
          </p:spPr>
        </p:pic>
        <p:pic>
          <p:nvPicPr>
            <p:cNvPr id="36" name="図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7953" y="4079689"/>
              <a:ext cx="1114338" cy="952034"/>
            </a:xfrm>
            <a:prstGeom prst="rect">
              <a:avLst/>
            </a:prstGeom>
          </p:spPr>
        </p:pic>
      </p:grpSp>
    </p:spTree>
    <p:extLst>
      <p:ext uri="{BB962C8B-B14F-4D97-AF65-F5344CB8AC3E}">
        <p14:creationId xmlns:p14="http://schemas.microsoft.com/office/powerpoint/2010/main" val="38883122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554956" y="2702128"/>
            <a:ext cx="1189339" cy="897401"/>
          </a:xfrm>
          <a:prstGeom prst="rect">
            <a:avLst/>
          </a:prstGeom>
        </p:spPr>
      </p:pic>
      <p:graphicFrame>
        <p:nvGraphicFramePr>
          <p:cNvPr id="6" name="表 5">
            <a:extLst>
              <a:ext uri="{FF2B5EF4-FFF2-40B4-BE49-F238E27FC236}">
                <a16:creationId xmlns:a16="http://schemas.microsoft.com/office/drawing/2014/main" id="{550A7B97-945B-4F08-8754-BEF544E0BF3C}"/>
              </a:ext>
            </a:extLst>
          </p:cNvPr>
          <p:cNvGraphicFramePr>
            <a:graphicFrameLocks noGrp="1"/>
          </p:cNvGraphicFramePr>
          <p:nvPr>
            <p:extLst>
              <p:ext uri="{D42A27DB-BD31-4B8C-83A1-F6EECF244321}">
                <p14:modId xmlns:p14="http://schemas.microsoft.com/office/powerpoint/2010/main" val="2745265664"/>
              </p:ext>
            </p:extLst>
          </p:nvPr>
        </p:nvGraphicFramePr>
        <p:xfrm>
          <a:off x="75307" y="1916514"/>
          <a:ext cx="9762431" cy="4880714"/>
        </p:xfrm>
        <a:graphic>
          <a:graphicData uri="http://schemas.openxmlformats.org/drawingml/2006/table">
            <a:tbl>
              <a:tblPr firstRow="1" firstCol="1" bandRow="1">
                <a:tableStyleId>{5940675A-B579-460E-94D1-54222C63F5DA}</a:tableStyleId>
              </a:tblPr>
              <a:tblGrid>
                <a:gridCol w="1165567">
                  <a:extLst>
                    <a:ext uri="{9D8B030D-6E8A-4147-A177-3AD203B41FA5}">
                      <a16:colId xmlns:a16="http://schemas.microsoft.com/office/drawing/2014/main" val="20000"/>
                    </a:ext>
                  </a:extLst>
                </a:gridCol>
                <a:gridCol w="2852176">
                  <a:extLst>
                    <a:ext uri="{9D8B030D-6E8A-4147-A177-3AD203B41FA5}">
                      <a16:colId xmlns:a16="http://schemas.microsoft.com/office/drawing/2014/main" val="20001"/>
                    </a:ext>
                  </a:extLst>
                </a:gridCol>
                <a:gridCol w="5744688">
                  <a:extLst>
                    <a:ext uri="{9D8B030D-6E8A-4147-A177-3AD203B41FA5}">
                      <a16:colId xmlns:a16="http://schemas.microsoft.com/office/drawing/2014/main" val="20002"/>
                    </a:ext>
                  </a:extLst>
                </a:gridCol>
              </a:tblGrid>
              <a:tr h="262192">
                <a:tc>
                  <a:txBody>
                    <a:bodyPr/>
                    <a:lstStyle/>
                    <a:p>
                      <a:pPr algn="ctr">
                        <a:spcAft>
                          <a:spcPts val="600"/>
                        </a:spcAft>
                      </a:pPr>
                      <a:r>
                        <a:rPr lang="ja-JP" sz="1600" b="1" kern="0" dirty="0">
                          <a:effectLst/>
                          <a:latin typeface="+mn-ea"/>
                          <a:ea typeface="+mn-ea"/>
                        </a:rPr>
                        <a:t>レベル</a:t>
                      </a:r>
                      <a:endParaRPr lang="ja-JP" sz="1600" b="1" kern="100" dirty="0">
                        <a:effectLst/>
                        <a:latin typeface="+mn-ea"/>
                        <a:ea typeface="+mn-ea"/>
                        <a:cs typeface="Times New Roman" panose="02020603050405020304" pitchFamily="18" charset="0"/>
                      </a:endParaRPr>
                    </a:p>
                  </a:txBody>
                  <a:tcPr marL="63547" marR="63547" marT="0" marB="0" anchor="ctr">
                    <a:solidFill>
                      <a:srgbClr val="FFE697"/>
                    </a:solidFill>
                  </a:tcPr>
                </a:tc>
                <a:tc>
                  <a:txBody>
                    <a:bodyPr/>
                    <a:lstStyle/>
                    <a:p>
                      <a:pPr algn="ctr">
                        <a:spcAft>
                          <a:spcPts val="600"/>
                        </a:spcAft>
                      </a:pPr>
                      <a:r>
                        <a:rPr lang="ja-JP" sz="1600" b="1" kern="0" dirty="0">
                          <a:effectLst/>
                          <a:latin typeface="+mn-ea"/>
                          <a:ea typeface="+mn-ea"/>
                        </a:rPr>
                        <a:t>統括指揮者</a:t>
                      </a:r>
                      <a:endParaRPr lang="ja-JP" sz="1600" b="1" kern="100" dirty="0">
                        <a:effectLst/>
                        <a:latin typeface="+mn-ea"/>
                        <a:ea typeface="+mn-ea"/>
                        <a:cs typeface="Times New Roman" panose="02020603050405020304" pitchFamily="18" charset="0"/>
                      </a:endParaRPr>
                    </a:p>
                  </a:txBody>
                  <a:tcPr marL="63547" marR="63547" marT="0" marB="0" anchor="ctr">
                    <a:solidFill>
                      <a:srgbClr val="FFE697"/>
                    </a:solidFill>
                  </a:tcPr>
                </a:tc>
                <a:tc>
                  <a:txBody>
                    <a:bodyPr/>
                    <a:lstStyle/>
                    <a:p>
                      <a:pPr algn="ctr">
                        <a:spcAft>
                          <a:spcPts val="600"/>
                        </a:spcAft>
                      </a:pPr>
                      <a:r>
                        <a:rPr lang="ja-JP" altLang="en-US" sz="1600" b="1" kern="100" dirty="0">
                          <a:effectLst/>
                          <a:latin typeface="+mn-ea"/>
                          <a:ea typeface="+mn-ea"/>
                          <a:cs typeface="Times New Roman" panose="02020603050405020304" pitchFamily="18" charset="0"/>
                        </a:rPr>
                        <a:t>対応イメージ</a:t>
                      </a:r>
                      <a:endParaRPr lang="ja-JP" sz="1600" b="1" kern="100" dirty="0">
                        <a:effectLst/>
                        <a:latin typeface="+mn-ea"/>
                        <a:ea typeface="+mn-ea"/>
                        <a:cs typeface="Times New Roman" panose="02020603050405020304" pitchFamily="18" charset="0"/>
                      </a:endParaRPr>
                    </a:p>
                  </a:txBody>
                  <a:tcPr marL="63547" marR="63547" marT="0" marB="0" anchor="ctr">
                    <a:solidFill>
                      <a:srgbClr val="FFE697"/>
                    </a:solidFill>
                  </a:tcPr>
                </a:tc>
                <a:extLst>
                  <a:ext uri="{0D108BD9-81ED-4DB2-BD59-A6C34878D82A}">
                    <a16:rowId xmlns:a16="http://schemas.microsoft.com/office/drawing/2014/main" val="10000"/>
                  </a:ext>
                </a:extLst>
              </a:tr>
              <a:tr h="1178286">
                <a:tc>
                  <a:txBody>
                    <a:bodyPr/>
                    <a:lstStyle/>
                    <a:p>
                      <a:pPr algn="ctr">
                        <a:spcAft>
                          <a:spcPts val="0"/>
                        </a:spcAft>
                      </a:pPr>
                      <a:r>
                        <a:rPr lang="ja-JP" altLang="en-US" sz="1400" b="1" kern="0" dirty="0">
                          <a:effectLst/>
                          <a:latin typeface="+mn-ea"/>
                          <a:ea typeface="+mn-ea"/>
                        </a:rPr>
                        <a:t>警戒レベル１</a:t>
                      </a:r>
                      <a:endParaRPr lang="en-US" altLang="ja-JP" sz="1400" b="1" kern="0" dirty="0">
                        <a:effectLst/>
                        <a:latin typeface="+mn-ea"/>
                        <a:ea typeface="+mn-ea"/>
                      </a:endParaRPr>
                    </a:p>
                    <a:p>
                      <a:pPr algn="ctr">
                        <a:spcAft>
                          <a:spcPts val="0"/>
                        </a:spcAft>
                      </a:pPr>
                      <a:r>
                        <a:rPr lang="ja-JP" sz="1200" kern="0" dirty="0">
                          <a:effectLst/>
                          <a:latin typeface="+mn-ea"/>
                          <a:ea typeface="+mn-ea"/>
                        </a:rPr>
                        <a:t>災害への</a:t>
                      </a:r>
                      <a:endParaRPr lang="en-US" altLang="ja-JP" sz="1200" kern="0" dirty="0">
                        <a:effectLst/>
                        <a:latin typeface="+mn-ea"/>
                        <a:ea typeface="+mn-ea"/>
                      </a:endParaRPr>
                    </a:p>
                    <a:p>
                      <a:pPr algn="ctr">
                        <a:spcAft>
                          <a:spcPts val="0"/>
                        </a:spcAft>
                      </a:pPr>
                      <a:r>
                        <a:rPr lang="ja-JP" sz="1200" kern="0" dirty="0">
                          <a:effectLst/>
                          <a:latin typeface="+mn-ea"/>
                          <a:ea typeface="+mn-ea"/>
                        </a:rPr>
                        <a:t>心構えを</a:t>
                      </a:r>
                      <a:endParaRPr lang="en-US" altLang="ja-JP" sz="1200" kern="0" dirty="0">
                        <a:effectLst/>
                        <a:latin typeface="+mn-ea"/>
                        <a:ea typeface="+mn-ea"/>
                      </a:endParaRPr>
                    </a:p>
                    <a:p>
                      <a:pPr algn="ctr">
                        <a:spcAft>
                          <a:spcPts val="0"/>
                        </a:spcAft>
                      </a:pPr>
                      <a:r>
                        <a:rPr lang="ja-JP" sz="1200" kern="0" dirty="0">
                          <a:effectLst/>
                          <a:latin typeface="+mn-ea"/>
                          <a:ea typeface="+mn-ea"/>
                        </a:rPr>
                        <a:t>高める段階</a:t>
                      </a:r>
                      <a:endParaRPr lang="ja-JP" sz="1200" kern="100" dirty="0">
                        <a:effectLst/>
                        <a:latin typeface="+mn-ea"/>
                        <a:ea typeface="+mn-ea"/>
                        <a:cs typeface="Times New Roman" panose="02020603050405020304" pitchFamily="18" charset="0"/>
                      </a:endParaRPr>
                    </a:p>
                  </a:txBody>
                  <a:tcPr marL="63547" marR="63547" marT="0" marB="0" anchor="ctr"/>
                </a:tc>
                <a:tc>
                  <a:txBody>
                    <a:bodyPr/>
                    <a:lstStyle/>
                    <a:p>
                      <a:pPr marL="90488" indent="-90488" algn="just">
                        <a:spcAft>
                          <a:spcPts val="0"/>
                        </a:spcAft>
                      </a:pPr>
                      <a:r>
                        <a:rPr lang="ja-JP" altLang="en-US" sz="1600" kern="0" dirty="0">
                          <a:solidFill>
                            <a:schemeClr val="tx1"/>
                          </a:solidFill>
                          <a:effectLst/>
                          <a:latin typeface="+mn-ea"/>
                          <a:ea typeface="+mn-ea"/>
                          <a:cs typeface="+mn-cs"/>
                        </a:rPr>
                        <a:t>・状況把握、指揮</a:t>
                      </a:r>
                    </a:p>
                    <a:p>
                      <a:pPr marL="90488" indent="-90488" algn="just">
                        <a:spcAft>
                          <a:spcPts val="0"/>
                        </a:spcAft>
                      </a:pPr>
                      <a:r>
                        <a:rPr lang="ja-JP" altLang="en-US" sz="1600" kern="0" dirty="0">
                          <a:solidFill>
                            <a:schemeClr val="tx1"/>
                          </a:solidFill>
                          <a:effectLst/>
                          <a:latin typeface="+mn-ea"/>
                          <a:ea typeface="+mn-ea"/>
                          <a:cs typeface="+mn-cs"/>
                        </a:rPr>
                        <a:t>・体制確立の判断</a:t>
                      </a:r>
                    </a:p>
                    <a:p>
                      <a:pPr marL="90488" indent="-90488" algn="just">
                        <a:spcAft>
                          <a:spcPts val="0"/>
                        </a:spcAft>
                      </a:pPr>
                      <a:r>
                        <a:rPr lang="ja-JP" altLang="en-US" sz="1600" b="1" kern="0" dirty="0">
                          <a:solidFill>
                            <a:srgbClr val="FF0000"/>
                          </a:solidFill>
                          <a:effectLst/>
                          <a:latin typeface="+mn-ea"/>
                          <a:ea typeface="+mn-ea"/>
                          <a:cs typeface="+mn-cs"/>
                        </a:rPr>
                        <a:t>・事前休業の判断</a:t>
                      </a:r>
                      <a:endParaRPr lang="en-US" altLang="ja-JP" sz="1600" b="1" kern="0" dirty="0">
                        <a:solidFill>
                          <a:srgbClr val="FF0000"/>
                        </a:solidFill>
                        <a:effectLst/>
                        <a:latin typeface="+mn-ea"/>
                        <a:ea typeface="+mn-ea"/>
                        <a:cs typeface="+mn-cs"/>
                      </a:endParaRPr>
                    </a:p>
                    <a:p>
                      <a:pPr marL="90488" indent="-90488" algn="just">
                        <a:spcAft>
                          <a:spcPts val="0"/>
                        </a:spcAft>
                      </a:pPr>
                      <a:endParaRPr lang="en-US" altLang="ja-JP" sz="1600" b="1" kern="0" dirty="0">
                        <a:solidFill>
                          <a:srgbClr val="FF0000"/>
                        </a:solidFill>
                        <a:effectLst/>
                        <a:latin typeface="+mn-ea"/>
                        <a:ea typeface="+mn-ea"/>
                        <a:cs typeface="+mn-cs"/>
                      </a:endParaRPr>
                    </a:p>
                    <a:p>
                      <a:pPr marL="90488" indent="-90488" algn="just">
                        <a:spcAft>
                          <a:spcPts val="0"/>
                        </a:spcAft>
                      </a:pPr>
                      <a:endParaRPr lang="en-US" altLang="ja-JP" sz="1600" b="1" kern="0" dirty="0">
                        <a:solidFill>
                          <a:srgbClr val="FF0000"/>
                        </a:solidFill>
                        <a:effectLst/>
                        <a:latin typeface="+mn-ea"/>
                        <a:ea typeface="+mn-ea"/>
                        <a:cs typeface="+mn-cs"/>
                      </a:endParaRPr>
                    </a:p>
                    <a:p>
                      <a:pPr marL="90488" indent="-90488" algn="just">
                        <a:spcAft>
                          <a:spcPts val="0"/>
                        </a:spcAft>
                      </a:pPr>
                      <a:endParaRPr lang="ja-JP" altLang="en-US" sz="1600" b="1" kern="0" dirty="0">
                        <a:solidFill>
                          <a:srgbClr val="FF0000"/>
                        </a:solidFill>
                        <a:effectLst/>
                        <a:latin typeface="+mn-ea"/>
                        <a:ea typeface="+mn-ea"/>
                        <a:cs typeface="+mn-cs"/>
                      </a:endParaRPr>
                    </a:p>
                  </a:txBody>
                  <a:tcPr marL="68580" marR="68580" marT="0" marB="0"/>
                </a:tc>
                <a:tc>
                  <a:txBody>
                    <a:bodyPr/>
                    <a:lstStyle/>
                    <a:p>
                      <a:pPr marL="90488" indent="-90488" algn="just">
                        <a:spcAft>
                          <a:spcPts val="0"/>
                        </a:spcAft>
                      </a:pPr>
                      <a:endParaRPr lang="ja-JP" altLang="en-US" sz="1600" b="1" kern="0" dirty="0">
                        <a:solidFill>
                          <a:srgbClr val="FF0000"/>
                        </a:solidFill>
                        <a:effectLst/>
                        <a:latin typeface="+mn-ea"/>
                        <a:ea typeface="+mn-ea"/>
                        <a:cs typeface="+mn-cs"/>
                      </a:endParaRPr>
                    </a:p>
                  </a:txBody>
                  <a:tcPr marL="68580" marR="68580" marT="0" marB="0"/>
                </a:tc>
                <a:extLst>
                  <a:ext uri="{0D108BD9-81ED-4DB2-BD59-A6C34878D82A}">
                    <a16:rowId xmlns:a16="http://schemas.microsoft.com/office/drawing/2014/main" val="10001"/>
                  </a:ext>
                </a:extLst>
              </a:tr>
              <a:tr h="1369076">
                <a:tc>
                  <a:txBody>
                    <a:bodyPr/>
                    <a:lstStyle/>
                    <a:p>
                      <a:pPr algn="ctr">
                        <a:spcAft>
                          <a:spcPts val="0"/>
                        </a:spcAft>
                      </a:pPr>
                      <a:r>
                        <a:rPr lang="ja-JP" altLang="en-US" sz="1400" b="1" kern="0" dirty="0">
                          <a:effectLst/>
                          <a:latin typeface="+mn-ea"/>
                          <a:ea typeface="+mn-ea"/>
                        </a:rPr>
                        <a:t>警戒レベル２</a:t>
                      </a:r>
                      <a:endParaRPr lang="en-US" altLang="ja-JP" sz="1400" b="1" kern="0" dirty="0">
                        <a:effectLst/>
                        <a:latin typeface="+mn-ea"/>
                        <a:ea typeface="+mn-ea"/>
                      </a:endParaRPr>
                    </a:p>
                    <a:p>
                      <a:pPr algn="ctr">
                        <a:spcAft>
                          <a:spcPts val="0"/>
                        </a:spcAft>
                      </a:pPr>
                      <a:endParaRPr lang="en-US" altLang="ja-JP" sz="1200" kern="0" dirty="0">
                        <a:effectLst/>
                        <a:latin typeface="+mn-ea"/>
                        <a:ea typeface="+mn-ea"/>
                      </a:endParaRPr>
                    </a:p>
                    <a:p>
                      <a:pPr algn="ctr">
                        <a:spcAft>
                          <a:spcPts val="0"/>
                        </a:spcAft>
                      </a:pPr>
                      <a:r>
                        <a:rPr lang="ja-JP" altLang="en-US" sz="1200" kern="0" dirty="0">
                          <a:effectLst/>
                          <a:latin typeface="+mn-ea"/>
                          <a:ea typeface="+mn-ea"/>
                        </a:rPr>
                        <a:t>＜</a:t>
                      </a:r>
                      <a:r>
                        <a:rPr lang="ja-JP" sz="1200" kern="0" dirty="0">
                          <a:effectLst/>
                          <a:latin typeface="+mn-ea"/>
                          <a:ea typeface="+mn-ea"/>
                        </a:rPr>
                        <a:t>注意体制</a:t>
                      </a:r>
                      <a:r>
                        <a:rPr lang="ja-JP" altLang="en-US" sz="1200" kern="0" dirty="0">
                          <a:effectLst/>
                          <a:latin typeface="+mn-ea"/>
                          <a:ea typeface="+mn-ea"/>
                        </a:rPr>
                        <a:t>＞</a:t>
                      </a:r>
                      <a:endParaRPr lang="ja-JP" sz="1200" kern="100" dirty="0">
                        <a:effectLst/>
                        <a:latin typeface="+mn-ea"/>
                        <a:ea typeface="+mn-ea"/>
                        <a:cs typeface="Times New Roman" panose="02020603050405020304" pitchFamily="18" charset="0"/>
                      </a:endParaRPr>
                    </a:p>
                  </a:txBody>
                  <a:tcPr marL="63547" marR="63547" marT="0" marB="0" anchor="ctr">
                    <a:solidFill>
                      <a:srgbClr val="FFFF00"/>
                    </a:solidFill>
                  </a:tcPr>
                </a:tc>
                <a:tc>
                  <a:txBody>
                    <a:bodyPr/>
                    <a:lstStyle/>
                    <a:p>
                      <a:pPr marL="90488" indent="-90488" algn="just">
                        <a:spcAft>
                          <a:spcPts val="0"/>
                        </a:spcAft>
                      </a:pPr>
                      <a:r>
                        <a:rPr lang="ja-JP" altLang="en-US" sz="1600" kern="0" dirty="0">
                          <a:solidFill>
                            <a:schemeClr val="tx1"/>
                          </a:solidFill>
                          <a:effectLst/>
                          <a:latin typeface="+mn-ea"/>
                          <a:ea typeface="+mn-ea"/>
                          <a:cs typeface="+mn-cs"/>
                        </a:rPr>
                        <a:t>・状況把握、指揮</a:t>
                      </a:r>
                    </a:p>
                    <a:p>
                      <a:pPr marL="90488" indent="-90488" algn="just">
                        <a:spcAft>
                          <a:spcPts val="0"/>
                        </a:spcAft>
                      </a:pPr>
                      <a:r>
                        <a:rPr lang="ja-JP" altLang="en-US" sz="1600" b="1" kern="0" dirty="0">
                          <a:solidFill>
                            <a:srgbClr val="FF0000"/>
                          </a:solidFill>
                          <a:effectLst/>
                          <a:latin typeface="+mn-ea"/>
                          <a:ea typeface="+mn-ea"/>
                          <a:cs typeface="+mn-cs"/>
                        </a:rPr>
                        <a:t>・職員等召集</a:t>
                      </a:r>
                    </a:p>
                    <a:p>
                      <a:pPr marL="90488" indent="-90488" algn="just">
                        <a:spcAft>
                          <a:spcPts val="0"/>
                        </a:spcAft>
                      </a:pPr>
                      <a:r>
                        <a:rPr lang="ja-JP" altLang="en-US" sz="1600" b="1" kern="0" dirty="0">
                          <a:solidFill>
                            <a:srgbClr val="FF0000"/>
                          </a:solidFill>
                          <a:effectLst/>
                          <a:latin typeface="+mn-ea"/>
                          <a:ea typeface="+mn-ea"/>
                          <a:cs typeface="+mn-cs"/>
                        </a:rPr>
                        <a:t>・（避難開始判断）</a:t>
                      </a:r>
                      <a:endParaRPr lang="en-US" altLang="ja-JP" sz="1600" b="1" kern="0" dirty="0">
                        <a:solidFill>
                          <a:srgbClr val="FF0000"/>
                        </a:solidFill>
                        <a:effectLst/>
                        <a:latin typeface="+mn-ea"/>
                        <a:ea typeface="+mn-ea"/>
                        <a:cs typeface="+mn-cs"/>
                      </a:endParaRPr>
                    </a:p>
                    <a:p>
                      <a:pPr marL="90488" indent="-90488" algn="just">
                        <a:spcAft>
                          <a:spcPts val="0"/>
                        </a:spcAft>
                      </a:pPr>
                      <a:endParaRPr lang="en-US" altLang="ja-JP" sz="1600" b="1" kern="0" dirty="0">
                        <a:solidFill>
                          <a:srgbClr val="FF0000"/>
                        </a:solidFill>
                        <a:effectLst/>
                        <a:latin typeface="+mn-ea"/>
                        <a:ea typeface="+mn-ea"/>
                        <a:cs typeface="+mn-cs"/>
                      </a:endParaRPr>
                    </a:p>
                    <a:p>
                      <a:pPr marL="90488" indent="-90488" algn="just">
                        <a:spcAft>
                          <a:spcPts val="0"/>
                        </a:spcAft>
                      </a:pPr>
                      <a:endParaRPr lang="ja-JP" altLang="en-US" sz="1600" b="1" kern="0" dirty="0">
                        <a:solidFill>
                          <a:srgbClr val="FF0000"/>
                        </a:solidFill>
                        <a:effectLst/>
                        <a:latin typeface="+mn-ea"/>
                        <a:ea typeface="+mn-ea"/>
                        <a:cs typeface="+mn-cs"/>
                      </a:endParaRPr>
                    </a:p>
                  </a:txBody>
                  <a:tcPr marL="68580" marR="68580" marT="0" marB="0"/>
                </a:tc>
                <a:tc>
                  <a:txBody>
                    <a:bodyPr/>
                    <a:lstStyle/>
                    <a:p>
                      <a:pPr marL="90488" indent="-90488" algn="just">
                        <a:spcAft>
                          <a:spcPts val="0"/>
                        </a:spcAft>
                      </a:pPr>
                      <a:endParaRPr lang="en-US" altLang="ja-JP" sz="1600" b="1" kern="0" dirty="0">
                        <a:solidFill>
                          <a:srgbClr val="FF0000"/>
                        </a:solidFill>
                        <a:effectLst/>
                        <a:latin typeface="+mn-ea"/>
                        <a:ea typeface="+mn-ea"/>
                        <a:cs typeface="+mn-cs"/>
                      </a:endParaRPr>
                    </a:p>
                    <a:p>
                      <a:pPr marL="90488" indent="-90488" algn="just">
                        <a:spcAft>
                          <a:spcPts val="0"/>
                        </a:spcAft>
                      </a:pPr>
                      <a:endParaRPr lang="en-US" altLang="ja-JP" sz="1600" b="1" kern="0" dirty="0">
                        <a:solidFill>
                          <a:srgbClr val="FF0000"/>
                        </a:solidFill>
                        <a:effectLst/>
                        <a:latin typeface="+mn-ea"/>
                        <a:ea typeface="+mn-ea"/>
                        <a:cs typeface="+mn-cs"/>
                      </a:endParaRPr>
                    </a:p>
                    <a:p>
                      <a:pPr marL="90488" indent="-90488" algn="just">
                        <a:spcAft>
                          <a:spcPts val="0"/>
                        </a:spcAft>
                      </a:pPr>
                      <a:endParaRPr lang="en-US" altLang="ja-JP" sz="1600" b="1" kern="0" dirty="0">
                        <a:solidFill>
                          <a:srgbClr val="FF0000"/>
                        </a:solidFill>
                        <a:effectLst/>
                        <a:latin typeface="+mn-ea"/>
                        <a:ea typeface="+mn-ea"/>
                        <a:cs typeface="+mn-cs"/>
                      </a:endParaRPr>
                    </a:p>
                    <a:p>
                      <a:pPr marL="90488" indent="-90488" algn="just">
                        <a:spcAft>
                          <a:spcPts val="0"/>
                        </a:spcAft>
                      </a:pPr>
                      <a:endParaRPr lang="en-US" altLang="ja-JP" sz="1600" b="1" kern="0" dirty="0">
                        <a:solidFill>
                          <a:srgbClr val="FF0000"/>
                        </a:solidFill>
                        <a:effectLst/>
                        <a:latin typeface="+mn-ea"/>
                        <a:ea typeface="+mn-ea"/>
                        <a:cs typeface="+mn-cs"/>
                      </a:endParaRPr>
                    </a:p>
                    <a:p>
                      <a:pPr marL="90488" indent="-90488" algn="just">
                        <a:spcAft>
                          <a:spcPts val="0"/>
                        </a:spcAft>
                      </a:pPr>
                      <a:endParaRPr lang="en-US" altLang="ja-JP" sz="1600" b="1" kern="0" dirty="0">
                        <a:solidFill>
                          <a:srgbClr val="FF0000"/>
                        </a:solidFill>
                        <a:effectLst/>
                        <a:latin typeface="+mn-ea"/>
                        <a:ea typeface="+mn-ea"/>
                        <a:cs typeface="+mn-cs"/>
                      </a:endParaRPr>
                    </a:p>
                    <a:p>
                      <a:pPr marL="90488" indent="-90488" algn="just">
                        <a:spcAft>
                          <a:spcPts val="0"/>
                        </a:spcAft>
                      </a:pPr>
                      <a:endParaRPr lang="ja-JP" altLang="en-US" sz="1600" b="1" kern="0" dirty="0">
                        <a:solidFill>
                          <a:srgbClr val="FF0000"/>
                        </a:solidFill>
                        <a:effectLst/>
                        <a:latin typeface="+mn-ea"/>
                        <a:ea typeface="+mn-ea"/>
                        <a:cs typeface="+mn-cs"/>
                      </a:endParaRPr>
                    </a:p>
                  </a:txBody>
                  <a:tcPr marL="68580" marR="68580" marT="0" marB="0"/>
                </a:tc>
                <a:extLst>
                  <a:ext uri="{0D108BD9-81ED-4DB2-BD59-A6C34878D82A}">
                    <a16:rowId xmlns:a16="http://schemas.microsoft.com/office/drawing/2014/main" val="10002"/>
                  </a:ext>
                </a:extLst>
              </a:tr>
              <a:tr h="851702">
                <a:tc>
                  <a:txBody>
                    <a:bodyPr/>
                    <a:lstStyle/>
                    <a:p>
                      <a:pPr algn="ctr">
                        <a:spcAft>
                          <a:spcPts val="0"/>
                        </a:spcAft>
                      </a:pPr>
                      <a:r>
                        <a:rPr lang="ja-JP" altLang="en-US" sz="1400" b="1" kern="0" dirty="0">
                          <a:solidFill>
                            <a:schemeClr val="bg1"/>
                          </a:solidFill>
                          <a:effectLst/>
                          <a:latin typeface="+mn-ea"/>
                          <a:ea typeface="+mn-ea"/>
                        </a:rPr>
                        <a:t>警戒レベル３</a:t>
                      </a:r>
                      <a:endParaRPr lang="en-US" altLang="ja-JP" sz="1400" b="1" kern="0" dirty="0">
                        <a:solidFill>
                          <a:schemeClr val="bg1"/>
                        </a:solidFill>
                        <a:effectLst/>
                        <a:latin typeface="+mn-ea"/>
                        <a:ea typeface="+mn-ea"/>
                      </a:endParaRPr>
                    </a:p>
                    <a:p>
                      <a:pPr algn="ctr">
                        <a:spcAft>
                          <a:spcPts val="0"/>
                        </a:spcAft>
                      </a:pPr>
                      <a:endParaRPr lang="en-US" altLang="ja-JP" sz="1200" kern="0" dirty="0">
                        <a:solidFill>
                          <a:schemeClr val="bg1"/>
                        </a:solidFill>
                        <a:effectLst/>
                        <a:latin typeface="+mn-ea"/>
                        <a:ea typeface="+mn-ea"/>
                      </a:endParaRPr>
                    </a:p>
                    <a:p>
                      <a:pPr algn="ctr">
                        <a:spcAft>
                          <a:spcPts val="0"/>
                        </a:spcAft>
                      </a:pPr>
                      <a:r>
                        <a:rPr lang="ja-JP" altLang="en-US" sz="1200" kern="0" dirty="0">
                          <a:solidFill>
                            <a:schemeClr val="bg1"/>
                          </a:solidFill>
                          <a:effectLst/>
                          <a:latin typeface="+mn-ea"/>
                          <a:ea typeface="+mn-ea"/>
                        </a:rPr>
                        <a:t>＜</a:t>
                      </a:r>
                      <a:r>
                        <a:rPr lang="ja-JP" sz="1200" kern="0" dirty="0">
                          <a:solidFill>
                            <a:schemeClr val="bg1"/>
                          </a:solidFill>
                          <a:effectLst/>
                          <a:latin typeface="+mn-ea"/>
                          <a:ea typeface="+mn-ea"/>
                        </a:rPr>
                        <a:t>警戒体制</a:t>
                      </a:r>
                      <a:r>
                        <a:rPr lang="ja-JP" altLang="en-US" sz="1200" kern="0" dirty="0">
                          <a:solidFill>
                            <a:schemeClr val="bg1"/>
                          </a:solidFill>
                          <a:effectLst/>
                          <a:latin typeface="+mn-ea"/>
                          <a:ea typeface="+mn-ea"/>
                        </a:rPr>
                        <a:t>＞</a:t>
                      </a:r>
                      <a:endParaRPr lang="ja-JP" sz="1200" kern="100" dirty="0">
                        <a:solidFill>
                          <a:schemeClr val="bg1"/>
                        </a:solidFill>
                        <a:effectLst/>
                        <a:latin typeface="+mn-ea"/>
                        <a:ea typeface="+mn-ea"/>
                        <a:cs typeface="Times New Roman" panose="02020603050405020304" pitchFamily="18" charset="0"/>
                      </a:endParaRPr>
                    </a:p>
                  </a:txBody>
                  <a:tcPr marL="63547" marR="63547" marT="0" marB="0" anchor="ctr">
                    <a:solidFill>
                      <a:srgbClr val="FF0000"/>
                    </a:solidFill>
                  </a:tcPr>
                </a:tc>
                <a:tc>
                  <a:txBody>
                    <a:bodyPr/>
                    <a:lstStyle/>
                    <a:p>
                      <a:pPr marL="90488" indent="-90488" algn="just">
                        <a:spcAft>
                          <a:spcPts val="0"/>
                        </a:spcAft>
                      </a:pPr>
                      <a:r>
                        <a:rPr lang="ja-JP" altLang="en-US" sz="1600" kern="0" dirty="0">
                          <a:solidFill>
                            <a:schemeClr val="tx1"/>
                          </a:solidFill>
                          <a:effectLst/>
                          <a:latin typeface="+mn-ea"/>
                          <a:ea typeface="+mn-ea"/>
                          <a:cs typeface="+mn-cs"/>
                        </a:rPr>
                        <a:t>・状況把握、指揮</a:t>
                      </a:r>
                    </a:p>
                    <a:p>
                      <a:pPr marL="90488" indent="-90488" algn="just">
                        <a:spcAft>
                          <a:spcPts val="0"/>
                        </a:spcAft>
                      </a:pPr>
                      <a:r>
                        <a:rPr lang="ja-JP" altLang="en-US" sz="1600" b="1" kern="0" dirty="0">
                          <a:solidFill>
                            <a:srgbClr val="FF0000"/>
                          </a:solidFill>
                          <a:effectLst/>
                          <a:latin typeface="+mn-ea"/>
                          <a:ea typeface="+mn-ea"/>
                          <a:cs typeface="+mn-cs"/>
                        </a:rPr>
                        <a:t>・避難開始判断</a:t>
                      </a:r>
                      <a:endParaRPr lang="en-US" altLang="ja-JP" sz="1600" b="1" kern="0" dirty="0">
                        <a:solidFill>
                          <a:srgbClr val="FF0000"/>
                        </a:solidFill>
                        <a:effectLst/>
                        <a:latin typeface="+mn-ea"/>
                        <a:ea typeface="+mn-ea"/>
                        <a:cs typeface="+mn-cs"/>
                      </a:endParaRPr>
                    </a:p>
                    <a:p>
                      <a:pPr marL="90488" indent="-90488" algn="just">
                        <a:spcAft>
                          <a:spcPts val="0"/>
                        </a:spcAft>
                      </a:pPr>
                      <a:endParaRPr lang="ja-JP" altLang="en-US" sz="1600" b="1" kern="0" dirty="0">
                        <a:solidFill>
                          <a:srgbClr val="FF0000"/>
                        </a:solidFill>
                        <a:effectLst/>
                        <a:latin typeface="+mn-ea"/>
                        <a:ea typeface="+mn-ea"/>
                        <a:cs typeface="+mn-cs"/>
                      </a:endParaRPr>
                    </a:p>
                  </a:txBody>
                  <a:tcPr marL="68580" marR="68580" marT="0" marB="0"/>
                </a:tc>
                <a:tc>
                  <a:txBody>
                    <a:bodyPr/>
                    <a:lstStyle/>
                    <a:p>
                      <a:pPr marL="90488" indent="-90488" algn="just">
                        <a:spcAft>
                          <a:spcPts val="0"/>
                        </a:spcAft>
                      </a:pPr>
                      <a:endParaRPr lang="ja-JP" altLang="en-US" sz="1600" b="1" kern="0" dirty="0">
                        <a:solidFill>
                          <a:srgbClr val="FF0000"/>
                        </a:solidFill>
                        <a:effectLst/>
                        <a:latin typeface="+mn-ea"/>
                        <a:ea typeface="+mn-ea"/>
                        <a:cs typeface="+mn-cs"/>
                      </a:endParaRPr>
                    </a:p>
                  </a:txBody>
                  <a:tcPr marL="68580" marR="68580" marT="0" marB="0"/>
                </a:tc>
                <a:extLst>
                  <a:ext uri="{0D108BD9-81ED-4DB2-BD59-A6C34878D82A}">
                    <a16:rowId xmlns:a16="http://schemas.microsoft.com/office/drawing/2014/main" val="10003"/>
                  </a:ext>
                </a:extLst>
              </a:tr>
              <a:tr h="840740">
                <a:tc>
                  <a:txBody>
                    <a:bodyPr/>
                    <a:lstStyle/>
                    <a:p>
                      <a:pPr algn="ctr">
                        <a:spcAft>
                          <a:spcPts val="0"/>
                        </a:spcAft>
                      </a:pPr>
                      <a:r>
                        <a:rPr lang="ja-JP" altLang="en-US" sz="1400" b="1" kern="0" dirty="0">
                          <a:solidFill>
                            <a:schemeClr val="bg1"/>
                          </a:solidFill>
                          <a:effectLst/>
                          <a:latin typeface="+mn-ea"/>
                          <a:ea typeface="+mn-ea"/>
                        </a:rPr>
                        <a:t>警戒レベル４</a:t>
                      </a:r>
                      <a:endParaRPr lang="en-US" altLang="ja-JP" sz="1400" b="1" kern="0" dirty="0">
                        <a:solidFill>
                          <a:schemeClr val="bg1"/>
                        </a:solidFill>
                        <a:effectLst/>
                        <a:latin typeface="+mn-ea"/>
                        <a:ea typeface="+mn-ea"/>
                      </a:endParaRPr>
                    </a:p>
                    <a:p>
                      <a:pPr algn="ctr">
                        <a:spcAft>
                          <a:spcPts val="0"/>
                        </a:spcAft>
                      </a:pPr>
                      <a:endParaRPr lang="en-US" altLang="ja-JP" sz="1200" kern="0" dirty="0">
                        <a:solidFill>
                          <a:schemeClr val="bg1"/>
                        </a:solidFill>
                        <a:effectLst/>
                        <a:latin typeface="+mn-ea"/>
                        <a:ea typeface="+mn-ea"/>
                      </a:endParaRPr>
                    </a:p>
                    <a:p>
                      <a:pPr algn="ctr">
                        <a:spcAft>
                          <a:spcPts val="0"/>
                        </a:spcAft>
                      </a:pPr>
                      <a:r>
                        <a:rPr lang="ja-JP" altLang="en-US" sz="1200" kern="0" dirty="0">
                          <a:solidFill>
                            <a:schemeClr val="bg1"/>
                          </a:solidFill>
                          <a:effectLst/>
                          <a:latin typeface="+mn-ea"/>
                          <a:ea typeface="+mn-ea"/>
                        </a:rPr>
                        <a:t>＜</a:t>
                      </a:r>
                      <a:r>
                        <a:rPr lang="ja-JP" sz="1200" kern="0" dirty="0">
                          <a:solidFill>
                            <a:schemeClr val="bg1"/>
                          </a:solidFill>
                          <a:effectLst/>
                          <a:latin typeface="+mn-ea"/>
                          <a:ea typeface="+mn-ea"/>
                        </a:rPr>
                        <a:t>非常体制</a:t>
                      </a:r>
                      <a:r>
                        <a:rPr lang="ja-JP" altLang="en-US" sz="1200" kern="0" dirty="0">
                          <a:solidFill>
                            <a:schemeClr val="bg1"/>
                          </a:solidFill>
                          <a:effectLst/>
                          <a:latin typeface="+mn-ea"/>
                          <a:ea typeface="+mn-ea"/>
                        </a:rPr>
                        <a:t>＞</a:t>
                      </a:r>
                      <a:endParaRPr lang="ja-JP" sz="1200" kern="100" dirty="0">
                        <a:solidFill>
                          <a:schemeClr val="bg1"/>
                        </a:solidFill>
                        <a:effectLst/>
                        <a:latin typeface="+mn-ea"/>
                        <a:ea typeface="+mn-ea"/>
                        <a:cs typeface="Times New Roman" panose="02020603050405020304" pitchFamily="18" charset="0"/>
                      </a:endParaRPr>
                    </a:p>
                  </a:txBody>
                  <a:tcPr marL="63547" marR="63547" marT="0" marB="0" anchor="ctr">
                    <a:solidFill>
                      <a:srgbClr val="7030A0"/>
                    </a:solidFill>
                  </a:tcPr>
                </a:tc>
                <a:tc>
                  <a:txBody>
                    <a:bodyPr/>
                    <a:lstStyle/>
                    <a:p>
                      <a:pPr marL="90488" indent="-90488" algn="just">
                        <a:spcAft>
                          <a:spcPts val="0"/>
                        </a:spcAft>
                      </a:pPr>
                      <a:r>
                        <a:rPr lang="ja-JP" altLang="en-US" sz="1600" kern="0" dirty="0">
                          <a:solidFill>
                            <a:schemeClr val="tx1"/>
                          </a:solidFill>
                          <a:effectLst/>
                          <a:latin typeface="+mn-ea"/>
                          <a:ea typeface="+mn-ea"/>
                          <a:cs typeface="+mn-cs"/>
                        </a:rPr>
                        <a:t>・状況把握、指揮</a:t>
                      </a:r>
                    </a:p>
                    <a:p>
                      <a:pPr marL="90488" indent="-90488" algn="just">
                        <a:spcAft>
                          <a:spcPts val="0"/>
                        </a:spcAft>
                      </a:pPr>
                      <a:r>
                        <a:rPr lang="ja-JP" altLang="en-US" sz="1600" kern="0" dirty="0">
                          <a:solidFill>
                            <a:schemeClr val="tx1"/>
                          </a:solidFill>
                          <a:effectLst/>
                          <a:latin typeface="+mn-ea"/>
                          <a:ea typeface="+mn-ea"/>
                          <a:cs typeface="+mn-cs"/>
                        </a:rPr>
                        <a:t>・避難先での利用者支援の監督</a:t>
                      </a:r>
                    </a:p>
                    <a:p>
                      <a:pPr marL="90488" indent="-90488" algn="just">
                        <a:spcAft>
                          <a:spcPts val="0"/>
                        </a:spcAft>
                      </a:pPr>
                      <a:r>
                        <a:rPr lang="ja-JP" altLang="en-US" sz="1600" kern="0" dirty="0">
                          <a:solidFill>
                            <a:schemeClr val="tx1"/>
                          </a:solidFill>
                          <a:effectLst/>
                          <a:latin typeface="+mn-ea"/>
                          <a:ea typeface="+mn-ea"/>
                          <a:cs typeface="+mn-cs"/>
                        </a:rPr>
                        <a:t>・（緊急安全確保の判断）</a:t>
                      </a:r>
                      <a:r>
                        <a:rPr lang="en-US" sz="1600" kern="0" dirty="0">
                          <a:solidFill>
                            <a:schemeClr val="tx1"/>
                          </a:solidFill>
                          <a:effectLst/>
                          <a:latin typeface="+mn-ea"/>
                          <a:ea typeface="+mn-ea"/>
                          <a:cs typeface="+mn-cs"/>
                        </a:rPr>
                        <a:t> </a:t>
                      </a:r>
                      <a:endParaRPr lang="ja-JP" altLang="en-US" sz="1600" kern="0" dirty="0">
                        <a:solidFill>
                          <a:schemeClr val="tx1"/>
                        </a:solidFill>
                        <a:effectLst/>
                        <a:latin typeface="+mn-ea"/>
                        <a:ea typeface="+mn-ea"/>
                        <a:cs typeface="+mn-cs"/>
                      </a:endParaRPr>
                    </a:p>
                  </a:txBody>
                  <a:tcPr marL="68580" marR="0" marT="0" marB="0"/>
                </a:tc>
                <a:tc>
                  <a:txBody>
                    <a:bodyPr/>
                    <a:lstStyle/>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4"/>
                  </a:ext>
                </a:extLst>
              </a:tr>
            </a:tbl>
          </a:graphicData>
        </a:graphic>
      </p:graphicFrame>
      <p:sp>
        <p:nvSpPr>
          <p:cNvPr id="9" name="正方形/長方形 8">
            <a:extLst>
              <a:ext uri="{FF2B5EF4-FFF2-40B4-BE49-F238E27FC236}">
                <a16:creationId xmlns:a16="http://schemas.microsoft.com/office/drawing/2014/main" id="{A9B4073A-E84E-4883-9002-6F1C4A021228}"/>
              </a:ext>
            </a:extLst>
          </p:cNvPr>
          <p:cNvSpPr/>
          <p:nvPr/>
        </p:nvSpPr>
        <p:spPr bwMode="auto">
          <a:xfrm>
            <a:off x="79221" y="774599"/>
            <a:ext cx="9747557" cy="1020959"/>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統括指揮者の役割は、状況を把握し</a:t>
            </a:r>
            <a:r>
              <a:rPr kumimoji="1" lang="ja-JP" altLang="en-US" sz="2000" b="1" u="sng" kern="0" dirty="0">
                <a:latin typeface="メイリオ" panose="020B0604030504040204" pitchFamily="50" charset="-128"/>
                <a:ea typeface="メイリオ" panose="020B0604030504040204" pitchFamily="50" charset="-128"/>
              </a:rPr>
              <a:t>全体を指揮</a:t>
            </a:r>
            <a:r>
              <a:rPr kumimoji="1" lang="ja-JP" altLang="en-US" sz="2000" kern="0" dirty="0">
                <a:latin typeface="メイリオ" panose="020B0604030504040204" pitchFamily="50" charset="-128"/>
                <a:ea typeface="メイリオ" panose="020B0604030504040204" pitchFamily="50" charset="-128"/>
              </a:rPr>
              <a:t>することです。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警戒レベル等に応じて、職員等の召集や</a:t>
            </a:r>
            <a:r>
              <a:rPr kumimoji="1" lang="ja-JP" altLang="en-US" sz="2000" b="1" u="sng" kern="0" dirty="0">
                <a:latin typeface="メイリオ" panose="020B0604030504040204" pitchFamily="50" charset="-128"/>
                <a:ea typeface="メイリオ" panose="020B0604030504040204" pitchFamily="50" charset="-128"/>
              </a:rPr>
              <a:t>避難開始の判断</a:t>
            </a:r>
            <a:r>
              <a:rPr kumimoji="1" lang="ja-JP" altLang="en-US" sz="2000" kern="0" dirty="0">
                <a:latin typeface="メイリオ" panose="020B0604030504040204" pitchFamily="50" charset="-128"/>
                <a:ea typeface="メイリオ" panose="020B0604030504040204" pitchFamily="50" charset="-128"/>
              </a:rPr>
              <a:t>を行います。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通所施設においては、</a:t>
            </a:r>
            <a:r>
              <a:rPr kumimoji="1" lang="ja-JP" altLang="en-US" sz="2000" b="1" u="sng" kern="0" dirty="0">
                <a:latin typeface="メイリオ" panose="020B0604030504040204" pitchFamily="50" charset="-128"/>
                <a:ea typeface="メイリオ" panose="020B0604030504040204" pitchFamily="50" charset="-128"/>
              </a:rPr>
              <a:t>事前休業の判断</a:t>
            </a:r>
            <a:r>
              <a:rPr kumimoji="1" lang="ja-JP" altLang="en-US" sz="2000" kern="0" dirty="0">
                <a:latin typeface="メイリオ" panose="020B0604030504040204" pitchFamily="50" charset="-128"/>
                <a:ea typeface="メイリオ" panose="020B0604030504040204" pitchFamily="50" charset="-128"/>
              </a:rPr>
              <a:t>も行います。</a:t>
            </a:r>
            <a:endParaRPr lang="ja-JP" altLang="en-US" sz="2000" dirty="0">
              <a:latin typeface="メイリオ" panose="020B0604030504040204" pitchFamily="50" charset="-128"/>
              <a:ea typeface="メイリオ" panose="020B0604030504040204" pitchFamily="50" charset="-128"/>
            </a:endParaRPr>
          </a:p>
        </p:txBody>
      </p:sp>
      <p:sp>
        <p:nvSpPr>
          <p:cNvPr id="10" name="角丸四角形 9">
            <a:extLst>
              <a:ext uri="{FF2B5EF4-FFF2-40B4-BE49-F238E27FC236}">
                <a16:creationId xmlns:a16="http://schemas.microsoft.com/office/drawing/2014/main" id="{CE78D806-A5DE-4C3E-8647-56BC38DA289D}"/>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smtClean="0">
                <a:solidFill>
                  <a:prstClr val="white"/>
                </a:solidFill>
                <a:latin typeface="Calibri"/>
                <a:ea typeface="メイリオ" panose="020B0604030504040204" pitchFamily="50" charset="-128"/>
              </a:rPr>
              <a:t>統括</a:t>
            </a:r>
            <a:r>
              <a:rPr kumimoji="1" lang="ja-JP" altLang="en-US" sz="2800" b="1" dirty="0">
                <a:solidFill>
                  <a:prstClr val="white"/>
                </a:solidFill>
                <a:latin typeface="Calibri"/>
                <a:ea typeface="メイリオ" panose="020B0604030504040204" pitchFamily="50" charset="-128"/>
              </a:rPr>
              <a:t>指揮者の役割の</a:t>
            </a:r>
            <a:r>
              <a:rPr kumimoji="1" lang="ja-JP" altLang="en-US" sz="2800" b="1" dirty="0" smtClean="0">
                <a:solidFill>
                  <a:prstClr val="white"/>
                </a:solidFill>
                <a:latin typeface="Calibri"/>
                <a:ea typeface="メイリオ" panose="020B0604030504040204" pitchFamily="50" charset="-128"/>
              </a:rPr>
              <a:t>例</a:t>
            </a:r>
            <a:endParaRPr kumimoji="1" lang="en-US" altLang="ja-JP" sz="2800" b="1" dirty="0" smtClean="0">
              <a:solidFill>
                <a:prstClr val="white"/>
              </a:solidFill>
              <a:latin typeface="Calibri"/>
              <a:ea typeface="メイリオ" panose="020B0604030504040204" pitchFamily="50" charset="-128"/>
            </a:endParaRPr>
          </a:p>
          <a:p>
            <a:pPr algn="ctr">
              <a:defRPr/>
            </a:pPr>
            <a:r>
              <a:rPr kumimoji="1" lang="en-US" altLang="ja-JP" sz="1400" b="1" dirty="0" smtClean="0">
                <a:solidFill>
                  <a:prstClr val="white"/>
                </a:solidFill>
                <a:latin typeface="Calibri"/>
                <a:ea typeface="メイリオ" panose="020B0604030504040204" pitchFamily="50" charset="-128"/>
              </a:rPr>
              <a:t>【</a:t>
            </a:r>
            <a:r>
              <a:rPr kumimoji="1" lang="ja-JP" altLang="en-US" sz="1400" b="1" dirty="0" smtClean="0">
                <a:solidFill>
                  <a:prstClr val="white"/>
                </a:solidFill>
                <a:latin typeface="Calibri"/>
                <a:ea typeface="メイリオ" panose="020B0604030504040204" pitchFamily="50" charset="-128"/>
              </a:rPr>
              <a:t>全体を統括する</a:t>
            </a:r>
            <a:r>
              <a:rPr lang="ja-JP" altLang="en-US" sz="1400" b="1" dirty="0" smtClean="0">
                <a:solidFill>
                  <a:schemeClr val="bg1"/>
                </a:solidFill>
                <a:latin typeface="メイリオ" panose="020B0604030504040204" pitchFamily="50" charset="-128"/>
                <a:ea typeface="メイリオ" panose="020B0604030504040204" pitchFamily="50" charset="-128"/>
              </a:rPr>
              <a:t>「</a:t>
            </a:r>
            <a:r>
              <a:rPr lang="ja-JP" altLang="en-US" sz="1400" b="1" dirty="0">
                <a:solidFill>
                  <a:schemeClr val="bg1"/>
                </a:solidFill>
                <a:latin typeface="メイリオ" panose="020B0604030504040204" pitchFamily="50" charset="-128"/>
                <a:ea typeface="メイリオ" panose="020B0604030504040204" pitchFamily="50" charset="-128"/>
              </a:rPr>
              <a:t>統括指揮者</a:t>
            </a:r>
            <a:r>
              <a:rPr lang="ja-JP" altLang="en-US" sz="1400" b="1" dirty="0" smtClean="0">
                <a:solidFill>
                  <a:schemeClr val="bg1"/>
                </a:solidFill>
                <a:latin typeface="メイリオ" panose="020B0604030504040204" pitchFamily="50" charset="-128"/>
                <a:ea typeface="メイリオ" panose="020B0604030504040204" pitchFamily="50" charset="-128"/>
              </a:rPr>
              <a:t>」の役割</a:t>
            </a:r>
            <a:r>
              <a:rPr lang="en-US" altLang="ja-JP" sz="1400" b="1" dirty="0" smtClean="0">
                <a:solidFill>
                  <a:schemeClr val="bg1"/>
                </a:solidFill>
                <a:latin typeface="メイリオ" panose="020B0604030504040204" pitchFamily="50" charset="-128"/>
                <a:ea typeface="メイリオ" panose="020B0604030504040204" pitchFamily="50" charset="-128"/>
              </a:rPr>
              <a:t>】</a:t>
            </a:r>
            <a:endParaRPr kumimoji="1" lang="en-US" altLang="ja-JP" sz="1800" b="1" dirty="0">
              <a:solidFill>
                <a:prstClr val="white"/>
              </a:solidFill>
              <a:latin typeface="メイリオ" panose="020B0604030504040204" pitchFamily="50" charset="-128"/>
              <a:ea typeface="メイリオ" panose="020B0604030504040204" pitchFamily="50" charset="-128"/>
            </a:endParaRPr>
          </a:p>
        </p:txBody>
      </p:sp>
      <p:grpSp>
        <p:nvGrpSpPr>
          <p:cNvPr id="17" name="グループ化 16">
            <a:extLst>
              <a:ext uri="{FF2B5EF4-FFF2-40B4-BE49-F238E27FC236}">
                <a16:creationId xmlns:a16="http://schemas.microsoft.com/office/drawing/2014/main" id="{4EA3710D-CFCF-42EE-93DD-0CECC4504F3F}"/>
              </a:ext>
            </a:extLst>
          </p:cNvPr>
          <p:cNvGrpSpPr/>
          <p:nvPr/>
        </p:nvGrpSpPr>
        <p:grpSpPr>
          <a:xfrm>
            <a:off x="3751642" y="2207374"/>
            <a:ext cx="6004221" cy="1109722"/>
            <a:chOff x="3786620" y="2222831"/>
            <a:chExt cx="6004221" cy="1109722"/>
          </a:xfrm>
        </p:grpSpPr>
        <p:sp>
          <p:nvSpPr>
            <p:cNvPr id="5" name="フリーフォーム 4"/>
            <p:cNvSpPr/>
            <p:nvPr/>
          </p:nvSpPr>
          <p:spPr bwMode="auto">
            <a:xfrm>
              <a:off x="7714742" y="2852103"/>
              <a:ext cx="227281" cy="480450"/>
            </a:xfrm>
            <a:custGeom>
              <a:avLst/>
              <a:gdLst>
                <a:gd name="connsiteX0" fmla="*/ 0 w 747423"/>
                <a:gd name="connsiteY0" fmla="*/ 15902 h 1669773"/>
                <a:gd name="connsiteX1" fmla="*/ 437322 w 747423"/>
                <a:gd name="connsiteY1" fmla="*/ 644055 h 1669773"/>
                <a:gd name="connsiteX2" fmla="*/ 389614 w 747423"/>
                <a:gd name="connsiteY2" fmla="*/ 1192695 h 1669773"/>
                <a:gd name="connsiteX3" fmla="*/ 747423 w 747423"/>
                <a:gd name="connsiteY3" fmla="*/ 1669773 h 1669773"/>
                <a:gd name="connsiteX4" fmla="*/ 739472 w 747423"/>
                <a:gd name="connsiteY4" fmla="*/ 0 h 1669773"/>
                <a:gd name="connsiteX5" fmla="*/ 0 w 747423"/>
                <a:gd name="connsiteY5" fmla="*/ 15902 h 16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423" h="1669773">
                  <a:moveTo>
                    <a:pt x="0" y="15902"/>
                  </a:moveTo>
                  <a:lnTo>
                    <a:pt x="437322" y="644055"/>
                  </a:lnTo>
                  <a:lnTo>
                    <a:pt x="389614" y="1192695"/>
                  </a:lnTo>
                  <a:lnTo>
                    <a:pt x="747423" y="1669773"/>
                  </a:lnTo>
                  <a:cubicBezTo>
                    <a:pt x="744773" y="1113182"/>
                    <a:pt x="742122" y="556591"/>
                    <a:pt x="739472" y="0"/>
                  </a:cubicBezTo>
                  <a:lnTo>
                    <a:pt x="0" y="15902"/>
                  </a:lnTo>
                  <a:close/>
                </a:path>
              </a:pathLst>
            </a:custGeom>
            <a:solidFill>
              <a:schemeClr val="bg1"/>
            </a:solidFill>
            <a:ln w="9525" algn="ctr">
              <a:noFill/>
              <a:round/>
              <a:headEnd/>
              <a:tailEnd/>
            </a:ln>
          </p:spPr>
          <p:txBody>
            <a:bodyPr rtlCol="0" anchor="ctr"/>
            <a:lstStyle/>
            <a:p>
              <a:pPr algn="ctr" defTabSz="1277938">
                <a:spcBef>
                  <a:spcPts val="600"/>
                </a:spcBef>
                <a:spcAft>
                  <a:spcPts val="600"/>
                </a:spcAft>
              </a:pPr>
              <a:endParaRPr kumimoji="1" lang="ja-JP" altLang="en-US" sz="2800" dirty="0">
                <a:latin typeface="HGS創英角ｺﾞｼｯｸUB" pitchFamily="50" charset="-128"/>
                <a:ea typeface="HGS創英角ｺﾞｼｯｸUB" pitchFamily="50" charset="-128"/>
              </a:endParaRPr>
            </a:p>
          </p:txBody>
        </p:sp>
        <p:sp>
          <p:nvSpPr>
            <p:cNvPr id="7" name="思考の吹き出し: 雲形 8">
              <a:extLst>
                <a:ext uri="{FF2B5EF4-FFF2-40B4-BE49-F238E27FC236}">
                  <a16:creationId xmlns:a16="http://schemas.microsoft.com/office/drawing/2014/main" id="{BF0250AD-C2A8-4365-BE95-ECF2334CCE65}"/>
                </a:ext>
              </a:extLst>
            </p:cNvPr>
            <p:cNvSpPr>
              <a:spLocks noChangeArrowheads="1"/>
            </p:cNvSpPr>
            <p:nvPr/>
          </p:nvSpPr>
          <p:spPr bwMode="auto">
            <a:xfrm>
              <a:off x="8002341" y="2223911"/>
              <a:ext cx="1788500" cy="681678"/>
            </a:xfrm>
            <a:prstGeom prst="cloudCallout">
              <a:avLst>
                <a:gd name="adj1" fmla="val -46970"/>
                <a:gd name="adj2" fmla="val 5831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8" name="テキスト ボックス 7">
              <a:extLst>
                <a:ext uri="{FF2B5EF4-FFF2-40B4-BE49-F238E27FC236}">
                  <a16:creationId xmlns:a16="http://schemas.microsoft.com/office/drawing/2014/main" id="{26C70D3E-942D-4E1D-BC18-E82A4402FC9F}"/>
                </a:ext>
              </a:extLst>
            </p:cNvPr>
            <p:cNvSpPr txBox="1"/>
            <p:nvPr/>
          </p:nvSpPr>
          <p:spPr>
            <a:xfrm>
              <a:off x="8218471" y="2339209"/>
              <a:ext cx="1385316" cy="461665"/>
            </a:xfrm>
            <a:prstGeom prst="rect">
              <a:avLst/>
            </a:prstGeom>
          </p:spPr>
          <p:txBody>
            <a:bodyPr wrap="none">
              <a:spAutoFit/>
            </a:bodyPr>
            <a:lstStyle/>
            <a:p>
              <a:pPr defTabSz="1277938" eaLnBrk="1" hangingPunct="1">
                <a:spcBef>
                  <a:spcPts val="0"/>
                </a:spcBef>
                <a:spcAft>
                  <a:spcPts val="0"/>
                </a:spcAft>
                <a:defRPr/>
              </a:pPr>
              <a:r>
                <a:rPr kumimoji="1" lang="ja-JP" altLang="en-US" sz="1200" kern="0" dirty="0">
                  <a:solidFill>
                    <a:srgbClr val="FF0000"/>
                  </a:solidFill>
                </a:rPr>
                <a:t>事前休業の判断</a:t>
              </a:r>
              <a:r>
                <a:rPr kumimoji="1" lang="ja-JP" altLang="en-US" sz="1200" kern="0" dirty="0"/>
                <a:t>も</a:t>
              </a:r>
              <a:endParaRPr kumimoji="1" lang="en-US" altLang="ja-JP" sz="1200" kern="0" dirty="0"/>
            </a:p>
            <a:p>
              <a:pPr defTabSz="1277938" eaLnBrk="1" hangingPunct="1">
                <a:spcBef>
                  <a:spcPts val="0"/>
                </a:spcBef>
                <a:spcAft>
                  <a:spcPts val="0"/>
                </a:spcAft>
                <a:defRPr/>
              </a:pPr>
              <a:r>
                <a:rPr kumimoji="1" lang="ja-JP" altLang="en-US" sz="1200" kern="0" dirty="0"/>
                <a:t>考えておこう！</a:t>
              </a:r>
            </a:p>
          </p:txBody>
        </p:sp>
        <p:grpSp>
          <p:nvGrpSpPr>
            <p:cNvPr id="11" name="グループ化 10"/>
            <p:cNvGrpSpPr/>
            <p:nvPr/>
          </p:nvGrpSpPr>
          <p:grpSpPr>
            <a:xfrm>
              <a:off x="3786620" y="2222831"/>
              <a:ext cx="3798455" cy="788988"/>
              <a:chOff x="3448168" y="2458520"/>
              <a:chExt cx="4248472" cy="788988"/>
            </a:xfrm>
          </p:grpSpPr>
          <p:sp>
            <p:nvSpPr>
              <p:cNvPr id="12" name="思考の吹き出し: 雲形 8">
                <a:extLst>
                  <a:ext uri="{FF2B5EF4-FFF2-40B4-BE49-F238E27FC236}">
                    <a16:creationId xmlns:a16="http://schemas.microsoft.com/office/drawing/2014/main" id="{BF0250AD-C2A8-4365-BE95-ECF2334CCE65}"/>
                  </a:ext>
                </a:extLst>
              </p:cNvPr>
              <p:cNvSpPr>
                <a:spLocks noChangeArrowheads="1"/>
              </p:cNvSpPr>
              <p:nvPr/>
            </p:nvSpPr>
            <p:spPr bwMode="auto">
              <a:xfrm>
                <a:off x="3448168" y="2458520"/>
                <a:ext cx="4248472" cy="788988"/>
              </a:xfrm>
              <a:prstGeom prst="cloudCallout">
                <a:avLst>
                  <a:gd name="adj1" fmla="val 27318"/>
                  <a:gd name="adj2" fmla="val 68235"/>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13" name="正方形/長方形 12"/>
              <p:cNvSpPr/>
              <p:nvPr/>
            </p:nvSpPr>
            <p:spPr bwMode="auto">
              <a:xfrm>
                <a:off x="6537176" y="2781685"/>
                <a:ext cx="576064" cy="215267"/>
              </a:xfrm>
              <a:prstGeom prst="rect">
                <a:avLst/>
              </a:prstGeom>
              <a:solidFill>
                <a:srgbClr val="FFFFFF"/>
              </a:solidFill>
              <a:ln w="9525" algn="ctr">
                <a:noFill/>
                <a:round/>
                <a:headEnd/>
                <a:tailEnd/>
              </a:ln>
            </p:spPr>
            <p:txBody>
              <a:bodyPr rtlCol="0" anchor="ctr"/>
              <a:lstStyle/>
              <a:p>
                <a:pPr algn="ctr" defTabSz="1277938">
                  <a:spcBef>
                    <a:spcPts val="600"/>
                  </a:spcBef>
                  <a:spcAft>
                    <a:spcPts val="600"/>
                  </a:spcAft>
                </a:pPr>
                <a:endParaRPr kumimoji="1" lang="ja-JP" altLang="en-US" sz="2800" dirty="0">
                  <a:latin typeface="HGS創英角ｺﾞｼｯｸUB" pitchFamily="50" charset="-128"/>
                  <a:ea typeface="HGS創英角ｺﾞｼｯｸUB" pitchFamily="50" charset="-128"/>
                </a:endParaRPr>
              </a:p>
            </p:txBody>
          </p:sp>
        </p:grpSp>
        <p:sp>
          <p:nvSpPr>
            <p:cNvPr id="14" name="テキスト ボックス 13">
              <a:extLst>
                <a:ext uri="{FF2B5EF4-FFF2-40B4-BE49-F238E27FC236}">
                  <a16:creationId xmlns:a16="http://schemas.microsoft.com/office/drawing/2014/main" id="{26C70D3E-942D-4E1D-BC18-E82A4402FC9F}"/>
                </a:ext>
              </a:extLst>
            </p:cNvPr>
            <p:cNvSpPr txBox="1"/>
            <p:nvPr/>
          </p:nvSpPr>
          <p:spPr>
            <a:xfrm>
              <a:off x="4352396" y="2259258"/>
              <a:ext cx="2912977" cy="646331"/>
            </a:xfrm>
            <a:prstGeom prst="rect">
              <a:avLst/>
            </a:prstGeom>
          </p:spPr>
          <p:txBody>
            <a:bodyPr wrap="none">
              <a:spAutoFit/>
            </a:bodyPr>
            <a:lstStyle/>
            <a:p>
              <a:pPr defTabSz="1277938" eaLnBrk="1" hangingPunct="1">
                <a:spcBef>
                  <a:spcPts val="0"/>
                </a:spcBef>
                <a:spcAft>
                  <a:spcPts val="0"/>
                </a:spcAft>
                <a:defRPr/>
              </a:pPr>
              <a:r>
                <a:rPr kumimoji="1" lang="ja-JP" altLang="en-US" sz="1200" kern="0" dirty="0"/>
                <a:t>明日、警報が発表される可能性が高い。</a:t>
              </a:r>
              <a:endParaRPr kumimoji="1" lang="en-US" altLang="ja-JP" sz="1200" kern="0" dirty="0"/>
            </a:p>
            <a:p>
              <a:pPr defTabSz="1277938" eaLnBrk="1" hangingPunct="1">
                <a:spcBef>
                  <a:spcPts val="0"/>
                </a:spcBef>
                <a:spcAft>
                  <a:spcPts val="0"/>
                </a:spcAft>
                <a:defRPr/>
              </a:pPr>
              <a:r>
                <a:rPr kumimoji="1" lang="ja-JP" altLang="en-US" sz="1200" kern="0" dirty="0">
                  <a:solidFill>
                    <a:srgbClr val="FF0000"/>
                  </a:solidFill>
                </a:rPr>
                <a:t>高齢者等避難が発令されるかもしれない。</a:t>
              </a:r>
              <a:endParaRPr kumimoji="1" lang="en-US" altLang="ja-JP" sz="1200" kern="0" dirty="0">
                <a:solidFill>
                  <a:srgbClr val="FF0000"/>
                </a:solidFill>
              </a:endParaRPr>
            </a:p>
            <a:p>
              <a:pPr defTabSz="1277938" eaLnBrk="1" hangingPunct="1">
                <a:spcBef>
                  <a:spcPts val="0"/>
                </a:spcBef>
                <a:spcAft>
                  <a:spcPts val="0"/>
                </a:spcAft>
                <a:defRPr/>
              </a:pPr>
              <a:r>
                <a:rPr kumimoji="1" lang="ja-JP" altLang="en-US" sz="1200" kern="0" dirty="0"/>
                <a:t>避難の手順を確認しておこう。</a:t>
              </a:r>
            </a:p>
          </p:txBody>
        </p:sp>
      </p:grpSp>
      <p:pic>
        <p:nvPicPr>
          <p:cNvPr id="28" name="図 26">
            <a:extLst>
              <a:ext uri="{FF2B5EF4-FFF2-40B4-BE49-F238E27FC236}">
                <a16:creationId xmlns:a16="http://schemas.microsoft.com/office/drawing/2014/main" id="{3DE4876B-7625-4639-B05A-71C6B1649F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66939" y="5162629"/>
            <a:ext cx="1328228" cy="77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円形吹き出し 21">
            <a:extLst>
              <a:ext uri="{FF2B5EF4-FFF2-40B4-BE49-F238E27FC236}">
                <a16:creationId xmlns:a16="http://schemas.microsoft.com/office/drawing/2014/main" id="{9274224C-5906-4B88-BC90-C73DB478A8CE}"/>
              </a:ext>
            </a:extLst>
          </p:cNvPr>
          <p:cNvSpPr>
            <a:spLocks noChangeArrowheads="1"/>
          </p:cNvSpPr>
          <p:nvPr/>
        </p:nvSpPr>
        <p:spPr bwMode="auto">
          <a:xfrm>
            <a:off x="5889104" y="5337884"/>
            <a:ext cx="1769863" cy="598321"/>
          </a:xfrm>
          <a:prstGeom prst="wedgeEllipseCallout">
            <a:avLst>
              <a:gd name="adj1" fmla="val 65156"/>
              <a:gd name="adj2" fmla="val -65481"/>
            </a:avLst>
          </a:prstGeom>
          <a:solidFill>
            <a:srgbClr val="FF0000"/>
          </a:solidFill>
          <a:ln w="9525">
            <a:solidFill>
              <a:schemeClr val="tx1"/>
            </a:solidFill>
            <a:miter lim="800000"/>
            <a:headEnd/>
            <a:tailEnd/>
          </a:ln>
        </p:spPr>
        <p:txBody>
          <a:bodyPr wrap="square"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a:defRPr/>
            </a:pPr>
            <a:endParaRPr lang="ja-JP" altLang="en-US" sz="1576">
              <a:solidFill>
                <a:schemeClr val="bg1"/>
              </a:solidFill>
            </a:endParaRPr>
          </a:p>
        </p:txBody>
      </p:sp>
      <p:sp>
        <p:nvSpPr>
          <p:cNvPr id="30" name="テキスト ボックス 22">
            <a:extLst>
              <a:ext uri="{FF2B5EF4-FFF2-40B4-BE49-F238E27FC236}">
                <a16:creationId xmlns:a16="http://schemas.microsoft.com/office/drawing/2014/main" id="{66F27881-41E6-4E6F-9A45-5AC708B95175}"/>
              </a:ext>
            </a:extLst>
          </p:cNvPr>
          <p:cNvSpPr txBox="1">
            <a:spLocks noChangeArrowheads="1"/>
          </p:cNvSpPr>
          <p:nvPr/>
        </p:nvSpPr>
        <p:spPr bwMode="auto">
          <a:xfrm>
            <a:off x="6062923" y="5368682"/>
            <a:ext cx="1522152" cy="520304"/>
          </a:xfrm>
          <a:prstGeom prst="rect">
            <a:avLst/>
          </a:prstGeom>
          <a:noFill/>
          <a:ln>
            <a:noFill/>
          </a:ln>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a:defRPr/>
            </a:pPr>
            <a:r>
              <a:rPr lang="ja-JP" altLang="en-US" sz="1400" dirty="0">
                <a:solidFill>
                  <a:schemeClr val="bg1"/>
                </a:solidFill>
              </a:rPr>
              <a:t>避難場所まで</a:t>
            </a:r>
            <a:endParaRPr lang="en-US" altLang="ja-JP" sz="1400" dirty="0">
              <a:solidFill>
                <a:schemeClr val="bg1"/>
              </a:solidFill>
            </a:endParaRPr>
          </a:p>
          <a:p>
            <a:pPr defTabSz="576255">
              <a:defRPr/>
            </a:pPr>
            <a:r>
              <a:rPr lang="ja-JP" altLang="en-US" sz="1400" dirty="0" smtClean="0">
                <a:solidFill>
                  <a:schemeClr val="bg1"/>
                </a:solidFill>
              </a:rPr>
              <a:t>避難を開始します</a:t>
            </a:r>
            <a:endParaRPr lang="ja-JP" altLang="en-US" sz="1400" dirty="0">
              <a:solidFill>
                <a:schemeClr val="bg1"/>
              </a:solidFill>
            </a:endParaRPr>
          </a:p>
        </p:txBody>
      </p:sp>
      <p:sp>
        <p:nvSpPr>
          <p:cNvPr id="32" name="テキスト ボックス 31">
            <a:extLst>
              <a:ext uri="{FF2B5EF4-FFF2-40B4-BE49-F238E27FC236}">
                <a16:creationId xmlns:a16="http://schemas.microsoft.com/office/drawing/2014/main" id="{50DDD5E5-A2EE-462B-A380-97DA23B6161A}"/>
              </a:ext>
            </a:extLst>
          </p:cNvPr>
          <p:cNvSpPr txBox="1"/>
          <p:nvPr/>
        </p:nvSpPr>
        <p:spPr>
          <a:xfrm>
            <a:off x="5361813" y="6189726"/>
            <a:ext cx="1031051" cy="430887"/>
          </a:xfrm>
          <a:prstGeom prst="rect">
            <a:avLst/>
          </a:prstGeom>
        </p:spPr>
        <p:txBody>
          <a:bodyPr wrap="none">
            <a:spAutoFit/>
          </a:bodyPr>
          <a:lstStyle/>
          <a:p>
            <a:pPr defTabSz="1277938" eaLnBrk="1" hangingPunct="1">
              <a:spcBef>
                <a:spcPts val="0"/>
              </a:spcBef>
              <a:spcAft>
                <a:spcPts val="0"/>
              </a:spcAft>
              <a:defRPr/>
            </a:pPr>
            <a:r>
              <a:rPr kumimoji="1" lang="ja-JP" altLang="en-US" sz="1100" kern="0" dirty="0"/>
              <a:t>利用者の状況</a:t>
            </a:r>
            <a:endParaRPr kumimoji="1" lang="en-US" altLang="ja-JP" sz="1100" kern="0" dirty="0"/>
          </a:p>
          <a:p>
            <a:pPr defTabSz="1277938" eaLnBrk="1" hangingPunct="1">
              <a:spcBef>
                <a:spcPts val="0"/>
              </a:spcBef>
              <a:spcAft>
                <a:spcPts val="0"/>
              </a:spcAft>
              <a:defRPr/>
            </a:pPr>
            <a:r>
              <a:rPr kumimoji="1" lang="ja-JP" altLang="en-US" sz="1100" kern="0" dirty="0"/>
              <a:t>確認及び支援</a:t>
            </a:r>
          </a:p>
        </p:txBody>
      </p:sp>
      <p:grpSp>
        <p:nvGrpSpPr>
          <p:cNvPr id="22" name="グループ化 21">
            <a:extLst>
              <a:ext uri="{FF2B5EF4-FFF2-40B4-BE49-F238E27FC236}">
                <a16:creationId xmlns:a16="http://schemas.microsoft.com/office/drawing/2014/main" id="{C14CE455-CEC2-49CB-928C-A61A4F2E0A2F}"/>
              </a:ext>
            </a:extLst>
          </p:cNvPr>
          <p:cNvGrpSpPr/>
          <p:nvPr/>
        </p:nvGrpSpPr>
        <p:grpSpPr>
          <a:xfrm>
            <a:off x="6672732" y="3794856"/>
            <a:ext cx="3140268" cy="1274427"/>
            <a:chOff x="6690426" y="3797664"/>
            <a:chExt cx="3140268" cy="1274427"/>
          </a:xfrm>
        </p:grpSpPr>
        <p:pic>
          <p:nvPicPr>
            <p:cNvPr id="18" name="図 2">
              <a:extLst>
                <a:ext uri="{FF2B5EF4-FFF2-40B4-BE49-F238E27FC236}">
                  <a16:creationId xmlns:a16="http://schemas.microsoft.com/office/drawing/2014/main" id="{97986E5D-B1AE-41C5-B900-D495D8EC18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47458" y="4021033"/>
              <a:ext cx="1332068" cy="79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円形吹き出し 59">
              <a:extLst>
                <a:ext uri="{FF2B5EF4-FFF2-40B4-BE49-F238E27FC236}">
                  <a16:creationId xmlns:a16="http://schemas.microsoft.com/office/drawing/2014/main" id="{AADDE33C-B2C6-4208-8405-D14E77B8F06E}"/>
                </a:ext>
              </a:extLst>
            </p:cNvPr>
            <p:cNvSpPr>
              <a:spLocks noChangeArrowheads="1"/>
            </p:cNvSpPr>
            <p:nvPr/>
          </p:nvSpPr>
          <p:spPr bwMode="auto">
            <a:xfrm>
              <a:off x="6690426" y="4520965"/>
              <a:ext cx="1071563" cy="551126"/>
            </a:xfrm>
            <a:prstGeom prst="wedgeEllipseCallout">
              <a:avLst>
                <a:gd name="adj1" fmla="val 86250"/>
                <a:gd name="adj2" fmla="val -63091"/>
              </a:avLst>
            </a:prstGeom>
            <a:solidFill>
              <a:srgbClr val="FFFF00"/>
            </a:solidFill>
            <a:ln w="9525">
              <a:solidFill>
                <a:schemeClr val="tx1"/>
              </a:solidFill>
              <a:miter lim="800000"/>
              <a:headEnd/>
              <a:tailEnd/>
            </a:ln>
          </p:spPr>
          <p:txBody>
            <a:bodyPr wrap="square"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a:defRPr/>
              </a:pPr>
              <a:endParaRPr lang="ja-JP" altLang="en-US" sz="1576">
                <a:solidFill>
                  <a:srgbClr val="FF0000"/>
                </a:solidFill>
              </a:endParaRPr>
            </a:p>
          </p:txBody>
        </p:sp>
        <p:sp>
          <p:nvSpPr>
            <p:cNvPr id="20" name="テキスト ボックス 60">
              <a:extLst>
                <a:ext uri="{FF2B5EF4-FFF2-40B4-BE49-F238E27FC236}">
                  <a16:creationId xmlns:a16="http://schemas.microsoft.com/office/drawing/2014/main" id="{AD6A5B9A-807A-4A07-BCBD-A5D9773A10BB}"/>
                </a:ext>
              </a:extLst>
            </p:cNvPr>
            <p:cNvSpPr txBox="1">
              <a:spLocks noChangeArrowheads="1"/>
            </p:cNvSpPr>
            <p:nvPr/>
          </p:nvSpPr>
          <p:spPr bwMode="auto">
            <a:xfrm>
              <a:off x="6805950" y="4568818"/>
              <a:ext cx="948277" cy="458749"/>
            </a:xfrm>
            <a:prstGeom prst="rect">
              <a:avLst/>
            </a:prstGeom>
            <a:noFill/>
            <a:ln>
              <a:noFill/>
            </a:ln>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a:defRPr/>
              </a:pPr>
              <a:r>
                <a:rPr lang="ja-JP" altLang="en-US" b="1" dirty="0">
                  <a:solidFill>
                    <a:srgbClr val="FF0000"/>
                  </a:solidFill>
                </a:rPr>
                <a:t>川の水位が</a:t>
              </a:r>
              <a:endParaRPr lang="en-US" altLang="ja-JP" b="1" dirty="0">
                <a:solidFill>
                  <a:srgbClr val="FF0000"/>
                </a:solidFill>
              </a:endParaRPr>
            </a:p>
            <a:p>
              <a:pPr algn="ctr" defTabSz="576255">
                <a:defRPr/>
              </a:pPr>
              <a:r>
                <a:rPr lang="ja-JP" altLang="en-US" b="1" dirty="0">
                  <a:solidFill>
                    <a:srgbClr val="FF0000"/>
                  </a:solidFill>
                </a:rPr>
                <a:t>キケンです</a:t>
              </a:r>
            </a:p>
          </p:txBody>
        </p:sp>
        <p:sp>
          <p:nvSpPr>
            <p:cNvPr id="25" name="テキスト ボックス 24">
              <a:extLst>
                <a:ext uri="{FF2B5EF4-FFF2-40B4-BE49-F238E27FC236}">
                  <a16:creationId xmlns:a16="http://schemas.microsoft.com/office/drawing/2014/main" id="{D38F01BA-5311-409B-B828-74401106D7B5}"/>
                </a:ext>
              </a:extLst>
            </p:cNvPr>
            <p:cNvSpPr txBox="1"/>
            <p:nvPr/>
          </p:nvSpPr>
          <p:spPr>
            <a:xfrm>
              <a:off x="7747699" y="3799527"/>
              <a:ext cx="825867" cy="246221"/>
            </a:xfrm>
            <a:prstGeom prst="rect">
              <a:avLst/>
            </a:prstGeom>
          </p:spPr>
          <p:txBody>
            <a:bodyPr wrap="none">
              <a:spAutoFit/>
            </a:bodyPr>
            <a:lstStyle/>
            <a:p>
              <a:pPr defTabSz="1277938" eaLnBrk="1" hangingPunct="1">
                <a:spcBef>
                  <a:spcPts val="600"/>
                </a:spcBef>
                <a:spcAft>
                  <a:spcPts val="600"/>
                </a:spcAft>
                <a:defRPr/>
              </a:pPr>
              <a:r>
                <a:rPr kumimoji="1" lang="ja-JP" altLang="en-US" sz="1000" kern="0" dirty="0"/>
                <a:t>情報連絡班</a:t>
              </a:r>
            </a:p>
          </p:txBody>
        </p:sp>
        <p:sp>
          <p:nvSpPr>
            <p:cNvPr id="26" name="テキスト ボックス 25">
              <a:extLst>
                <a:ext uri="{FF2B5EF4-FFF2-40B4-BE49-F238E27FC236}">
                  <a16:creationId xmlns:a16="http://schemas.microsoft.com/office/drawing/2014/main" id="{995FFAD4-8558-4990-B9A1-B7D105EA2E86}"/>
                </a:ext>
              </a:extLst>
            </p:cNvPr>
            <p:cNvSpPr txBox="1"/>
            <p:nvPr/>
          </p:nvSpPr>
          <p:spPr>
            <a:xfrm>
              <a:off x="8530366" y="3797664"/>
              <a:ext cx="825867" cy="246221"/>
            </a:xfrm>
            <a:prstGeom prst="rect">
              <a:avLst/>
            </a:prstGeom>
          </p:spPr>
          <p:txBody>
            <a:bodyPr wrap="none">
              <a:spAutoFit/>
            </a:bodyPr>
            <a:lstStyle/>
            <a:p>
              <a:pPr defTabSz="1277938" eaLnBrk="1" hangingPunct="1">
                <a:spcBef>
                  <a:spcPts val="600"/>
                </a:spcBef>
                <a:spcAft>
                  <a:spcPts val="600"/>
                </a:spcAft>
                <a:defRPr/>
              </a:pPr>
              <a:r>
                <a:rPr kumimoji="1" lang="ja-JP" altLang="en-US" sz="1000" kern="0" dirty="0"/>
                <a:t>統括指揮者</a:t>
              </a:r>
            </a:p>
          </p:txBody>
        </p:sp>
        <p:sp>
          <p:nvSpPr>
            <p:cNvPr id="23" name="円形吹き出し 65">
              <a:extLst>
                <a:ext uri="{FF2B5EF4-FFF2-40B4-BE49-F238E27FC236}">
                  <a16:creationId xmlns:a16="http://schemas.microsoft.com/office/drawing/2014/main" id="{7BAA6DDB-2011-4A70-B7B2-F399EE79D357}"/>
                </a:ext>
              </a:extLst>
            </p:cNvPr>
            <p:cNvSpPr>
              <a:spLocks noChangeArrowheads="1"/>
            </p:cNvSpPr>
            <p:nvPr/>
          </p:nvSpPr>
          <p:spPr bwMode="auto">
            <a:xfrm>
              <a:off x="8639904" y="4472699"/>
              <a:ext cx="1150937" cy="599392"/>
            </a:xfrm>
            <a:prstGeom prst="wedgeEllipseCallout">
              <a:avLst>
                <a:gd name="adj1" fmla="val -24897"/>
                <a:gd name="adj2" fmla="val -60755"/>
              </a:avLst>
            </a:prstGeom>
            <a:solidFill>
              <a:srgbClr val="FFE7FF"/>
            </a:solidFill>
            <a:ln w="9525">
              <a:solidFill>
                <a:schemeClr val="tx1"/>
              </a:solidFill>
              <a:miter lim="800000"/>
              <a:headEnd/>
              <a:tailEnd/>
            </a:ln>
          </p:spPr>
          <p:txBody>
            <a:bodyPr wrap="square" lIns="80675" tIns="40338" rIns="80675" bIns="40338"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a:defRPr/>
              </a:pPr>
              <a:endParaRPr lang="ja-JP" altLang="en-US" sz="1576">
                <a:solidFill>
                  <a:srgbClr val="FF0000"/>
                </a:solidFill>
              </a:endParaRPr>
            </a:p>
          </p:txBody>
        </p:sp>
        <p:sp>
          <p:nvSpPr>
            <p:cNvPr id="24" name="テキスト ボックス 66">
              <a:extLst>
                <a:ext uri="{FF2B5EF4-FFF2-40B4-BE49-F238E27FC236}">
                  <a16:creationId xmlns:a16="http://schemas.microsoft.com/office/drawing/2014/main" id="{28D63D81-830B-4A76-A9E5-D1CF7C3DF57A}"/>
                </a:ext>
              </a:extLst>
            </p:cNvPr>
            <p:cNvSpPr txBox="1">
              <a:spLocks noChangeArrowheads="1"/>
            </p:cNvSpPr>
            <p:nvPr/>
          </p:nvSpPr>
          <p:spPr bwMode="auto">
            <a:xfrm>
              <a:off x="8705065" y="4568818"/>
              <a:ext cx="11256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74675">
                <a:defRPr sz="800">
                  <a:solidFill>
                    <a:schemeClr val="tx1"/>
                  </a:solidFill>
                  <a:latin typeface="ＭＳ Ｐゴシック" panose="020B0600070205080204" pitchFamily="50" charset="-128"/>
                  <a:ea typeface="ＭＳ Ｐゴシック" panose="020B0600070205080204" pitchFamily="50" charset="-128"/>
                </a:defRPr>
              </a:lvl1pPr>
              <a:lvl2pPr marL="742950" indent="-285750" defTabSz="574675">
                <a:defRPr sz="800">
                  <a:solidFill>
                    <a:schemeClr val="tx1"/>
                  </a:solidFill>
                  <a:latin typeface="ＭＳ Ｐゴシック" panose="020B0600070205080204" pitchFamily="50" charset="-128"/>
                  <a:ea typeface="ＭＳ Ｐゴシック" panose="020B0600070205080204" pitchFamily="50" charset="-128"/>
                </a:defRPr>
              </a:lvl2pPr>
              <a:lvl3pPr marL="1143000" indent="-228600" defTabSz="574675">
                <a:defRPr sz="800">
                  <a:solidFill>
                    <a:schemeClr val="tx1"/>
                  </a:solidFill>
                  <a:latin typeface="ＭＳ Ｐゴシック" panose="020B0600070205080204" pitchFamily="50" charset="-128"/>
                  <a:ea typeface="ＭＳ Ｐゴシック" panose="020B0600070205080204" pitchFamily="50" charset="-128"/>
                </a:defRPr>
              </a:lvl3pPr>
              <a:lvl4pPr marL="1600200" indent="-228600" defTabSz="574675">
                <a:defRPr sz="800">
                  <a:solidFill>
                    <a:schemeClr val="tx1"/>
                  </a:solidFill>
                  <a:latin typeface="ＭＳ Ｐゴシック" panose="020B0600070205080204" pitchFamily="50" charset="-128"/>
                  <a:ea typeface="ＭＳ Ｐゴシック" panose="020B0600070205080204" pitchFamily="50" charset="-128"/>
                </a:defRPr>
              </a:lvl4pPr>
              <a:lvl5pPr marL="2057400" indent="-228600" defTabSz="574675">
                <a:defRPr sz="800">
                  <a:solidFill>
                    <a:schemeClr val="tx1"/>
                  </a:solidFill>
                  <a:latin typeface="ＭＳ Ｐゴシック" panose="020B0600070205080204" pitchFamily="50" charset="-128"/>
                  <a:ea typeface="ＭＳ Ｐゴシック" panose="020B0600070205080204" pitchFamily="50" charset="-128"/>
                </a:defRPr>
              </a:lvl5pPr>
              <a:lvl6pPr marL="2514600" indent="-228600" defTabSz="574675"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971800" indent="-228600" defTabSz="574675"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3429000" indent="-228600" defTabSz="574675"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886200" indent="-228600" defTabSz="574675"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r>
                <a:rPr kumimoji="1" lang="ja-JP" altLang="en-US" sz="1100" b="1" dirty="0">
                  <a:solidFill>
                    <a:srgbClr val="FF0000"/>
                  </a:solidFill>
                </a:rPr>
                <a:t>施設の体制を</a:t>
              </a:r>
              <a:endParaRPr kumimoji="1" lang="en-US" altLang="ja-JP" sz="1100" b="1" dirty="0">
                <a:solidFill>
                  <a:srgbClr val="FF0000"/>
                </a:solidFill>
              </a:endParaRPr>
            </a:p>
            <a:p>
              <a:r>
                <a:rPr kumimoji="1" lang="ja-JP" altLang="en-US" sz="1100" b="1" dirty="0">
                  <a:solidFill>
                    <a:srgbClr val="FF0000"/>
                  </a:solidFill>
                </a:rPr>
                <a:t>整えてください。</a:t>
              </a:r>
            </a:p>
          </p:txBody>
        </p:sp>
      </p:grpSp>
      <p:sp>
        <p:nvSpPr>
          <p:cNvPr id="16" name="スライド番号プレースホルダー 15"/>
          <p:cNvSpPr>
            <a:spLocks noGrp="1"/>
          </p:cNvSpPr>
          <p:nvPr>
            <p:ph type="sldNum" sz="quarter" idx="12"/>
          </p:nvPr>
        </p:nvSpPr>
        <p:spPr/>
        <p:txBody>
          <a:bodyPr/>
          <a:lstStyle/>
          <a:p>
            <a:pPr>
              <a:defRPr/>
            </a:pPr>
            <a:fld id="{5B6056FD-481E-402F-BECC-1CED467BA55C}" type="slidenum">
              <a:rPr lang="en-US" altLang="ja-JP" smtClean="0"/>
              <a:pPr>
                <a:defRPr/>
              </a:pPr>
              <a:t>27</a:t>
            </a:fld>
            <a:endParaRPr lang="en-US" altLang="ja-JP"/>
          </a:p>
        </p:txBody>
      </p:sp>
      <p:pic>
        <p:nvPicPr>
          <p:cNvPr id="39" name="図 3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4175923" y="4320750"/>
            <a:ext cx="947316" cy="714785"/>
          </a:xfrm>
          <a:prstGeom prst="rect">
            <a:avLst/>
          </a:prstGeom>
        </p:spPr>
      </p:pic>
      <p:grpSp>
        <p:nvGrpSpPr>
          <p:cNvPr id="21" name="グループ化 20">
            <a:extLst>
              <a:ext uri="{FF2B5EF4-FFF2-40B4-BE49-F238E27FC236}">
                <a16:creationId xmlns:a16="http://schemas.microsoft.com/office/drawing/2014/main" id="{5BC92937-AFD9-492D-B706-7CE2BBDEFB88}"/>
              </a:ext>
            </a:extLst>
          </p:cNvPr>
          <p:cNvGrpSpPr/>
          <p:nvPr/>
        </p:nvGrpSpPr>
        <p:grpSpPr>
          <a:xfrm>
            <a:off x="4859834" y="3715350"/>
            <a:ext cx="2801655" cy="865620"/>
            <a:chOff x="5004422" y="3935030"/>
            <a:chExt cx="2801655" cy="865620"/>
          </a:xfrm>
        </p:grpSpPr>
        <p:sp>
          <p:nvSpPr>
            <p:cNvPr id="2" name="フリーフォーム 1"/>
            <p:cNvSpPr/>
            <p:nvPr/>
          </p:nvSpPr>
          <p:spPr bwMode="auto">
            <a:xfrm>
              <a:off x="5004422" y="4277259"/>
              <a:ext cx="152804" cy="373777"/>
            </a:xfrm>
            <a:custGeom>
              <a:avLst/>
              <a:gdLst>
                <a:gd name="connsiteX0" fmla="*/ 0 w 463379"/>
                <a:gd name="connsiteY0" fmla="*/ 0 h 1112108"/>
                <a:gd name="connsiteX1" fmla="*/ 432487 w 463379"/>
                <a:gd name="connsiteY1" fmla="*/ 0 h 1112108"/>
                <a:gd name="connsiteX2" fmla="*/ 463379 w 463379"/>
                <a:gd name="connsiteY2" fmla="*/ 1112108 h 1112108"/>
                <a:gd name="connsiteX3" fmla="*/ 240957 w 463379"/>
                <a:gd name="connsiteY3" fmla="*/ 895865 h 1112108"/>
                <a:gd name="connsiteX4" fmla="*/ 234779 w 463379"/>
                <a:gd name="connsiteY4" fmla="*/ 691978 h 1112108"/>
                <a:gd name="connsiteX5" fmla="*/ 0 w 463379"/>
                <a:gd name="connsiteY5" fmla="*/ 0 h 111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379" h="1112108">
                  <a:moveTo>
                    <a:pt x="0" y="0"/>
                  </a:moveTo>
                  <a:lnTo>
                    <a:pt x="432487" y="0"/>
                  </a:lnTo>
                  <a:lnTo>
                    <a:pt x="463379" y="1112108"/>
                  </a:lnTo>
                  <a:lnTo>
                    <a:pt x="240957" y="895865"/>
                  </a:lnTo>
                  <a:cubicBezTo>
                    <a:pt x="230677" y="782780"/>
                    <a:pt x="234779" y="850650"/>
                    <a:pt x="234779" y="691978"/>
                  </a:cubicBezTo>
                  <a:lnTo>
                    <a:pt x="0" y="0"/>
                  </a:lnTo>
                  <a:close/>
                </a:path>
              </a:pathLst>
            </a:custGeom>
            <a:solidFill>
              <a:srgbClr val="FFFFFF"/>
            </a:solidFill>
            <a:ln w="9525" algn="ctr">
              <a:solidFill>
                <a:schemeClr val="bg1"/>
              </a:solidFill>
              <a:round/>
              <a:headEnd/>
              <a:tailEnd/>
            </a:ln>
          </p:spPr>
          <p:txBody>
            <a:bodyPr rtlCol="0" anchor="ctr"/>
            <a:lstStyle/>
            <a:p>
              <a:pPr algn="ctr" defTabSz="1277938">
                <a:spcBef>
                  <a:spcPts val="600"/>
                </a:spcBef>
                <a:spcAft>
                  <a:spcPts val="600"/>
                </a:spcAft>
              </a:pPr>
              <a:endParaRPr kumimoji="1" lang="ja-JP" altLang="en-US" sz="2800" dirty="0">
                <a:latin typeface="HGS創英角ｺﾞｼｯｸUB" pitchFamily="50" charset="-128"/>
                <a:ea typeface="HGS創英角ｺﾞｼｯｸUB" pitchFamily="50" charset="-128"/>
              </a:endParaRPr>
            </a:p>
          </p:txBody>
        </p:sp>
        <p:grpSp>
          <p:nvGrpSpPr>
            <p:cNvPr id="37" name="グループ化 36"/>
            <p:cNvGrpSpPr/>
            <p:nvPr/>
          </p:nvGrpSpPr>
          <p:grpSpPr>
            <a:xfrm>
              <a:off x="5108653" y="3935030"/>
              <a:ext cx="2697424" cy="865620"/>
              <a:chOff x="5118762" y="3962935"/>
              <a:chExt cx="2199007" cy="1083923"/>
            </a:xfrm>
          </p:grpSpPr>
          <p:sp>
            <p:nvSpPr>
              <p:cNvPr id="35" name="思考の吹き出し: 雲形 8">
                <a:extLst>
                  <a:ext uri="{FF2B5EF4-FFF2-40B4-BE49-F238E27FC236}">
                    <a16:creationId xmlns:a16="http://schemas.microsoft.com/office/drawing/2014/main" id="{BF0250AD-C2A8-4365-BE95-ECF2334CCE65}"/>
                  </a:ext>
                </a:extLst>
              </p:cNvPr>
              <p:cNvSpPr>
                <a:spLocks noChangeArrowheads="1"/>
              </p:cNvSpPr>
              <p:nvPr/>
            </p:nvSpPr>
            <p:spPr bwMode="auto">
              <a:xfrm>
                <a:off x="5118762" y="3962935"/>
                <a:ext cx="2199007" cy="1083923"/>
              </a:xfrm>
              <a:prstGeom prst="cloudCallout">
                <a:avLst>
                  <a:gd name="adj1" fmla="val -47402"/>
                  <a:gd name="adj2" fmla="val 52468"/>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34" name="正方形/長方形 33"/>
              <p:cNvSpPr/>
              <p:nvPr/>
            </p:nvSpPr>
            <p:spPr bwMode="auto">
              <a:xfrm>
                <a:off x="5719560" y="4352651"/>
                <a:ext cx="1299476" cy="307755"/>
              </a:xfrm>
              <a:prstGeom prst="rect">
                <a:avLst/>
              </a:prstGeom>
              <a:solidFill>
                <a:srgbClr val="FFFFFF"/>
              </a:solidFill>
              <a:ln w="9525" algn="ctr">
                <a:solidFill>
                  <a:schemeClr val="bg1"/>
                </a:solidFill>
                <a:round/>
                <a:headEnd/>
                <a:tailEnd/>
              </a:ln>
            </p:spPr>
            <p:txBody>
              <a:bodyPr rtlCol="0" anchor="ctr"/>
              <a:lstStyle/>
              <a:p>
                <a:pPr algn="ctr" defTabSz="1277938">
                  <a:spcBef>
                    <a:spcPts val="600"/>
                  </a:spcBef>
                  <a:spcAft>
                    <a:spcPts val="600"/>
                  </a:spcAft>
                </a:pPr>
                <a:endParaRPr kumimoji="1" lang="ja-JP" altLang="en-US" sz="2800" dirty="0">
                  <a:latin typeface="HGS創英角ｺﾞｼｯｸUB" pitchFamily="50" charset="-128"/>
                  <a:ea typeface="HGS創英角ｺﾞｼｯｸUB" pitchFamily="50" charset="-128"/>
                </a:endParaRPr>
              </a:p>
            </p:txBody>
          </p:sp>
        </p:grpSp>
        <p:sp>
          <p:nvSpPr>
            <p:cNvPr id="36" name="テキスト ボックス 35">
              <a:extLst>
                <a:ext uri="{FF2B5EF4-FFF2-40B4-BE49-F238E27FC236}">
                  <a16:creationId xmlns:a16="http://schemas.microsoft.com/office/drawing/2014/main" id="{26C70D3E-942D-4E1D-BC18-E82A4402FC9F}"/>
                </a:ext>
              </a:extLst>
            </p:cNvPr>
            <p:cNvSpPr txBox="1"/>
            <p:nvPr/>
          </p:nvSpPr>
          <p:spPr>
            <a:xfrm>
              <a:off x="5353296" y="4039913"/>
              <a:ext cx="2149948" cy="646331"/>
            </a:xfrm>
            <a:prstGeom prst="rect">
              <a:avLst/>
            </a:prstGeom>
          </p:spPr>
          <p:txBody>
            <a:bodyPr wrap="none">
              <a:spAutoFit/>
            </a:bodyPr>
            <a:lstStyle/>
            <a:p>
              <a:pPr defTabSz="1277938" eaLnBrk="1" hangingPunct="1">
                <a:spcBef>
                  <a:spcPts val="0"/>
                </a:spcBef>
                <a:spcAft>
                  <a:spcPts val="0"/>
                </a:spcAft>
                <a:defRPr/>
              </a:pPr>
              <a:r>
                <a:rPr kumimoji="1" lang="ja-JP" altLang="en-US" sz="1200" kern="0" dirty="0">
                  <a:solidFill>
                    <a:srgbClr val="FF0000"/>
                  </a:solidFill>
                </a:rPr>
                <a:t>夜中に、高齢者等避難が</a:t>
              </a:r>
              <a:endParaRPr kumimoji="1" lang="en-US" altLang="ja-JP" sz="1200" kern="0" dirty="0">
                <a:solidFill>
                  <a:srgbClr val="FF0000"/>
                </a:solidFill>
              </a:endParaRPr>
            </a:p>
            <a:p>
              <a:pPr defTabSz="1277938" eaLnBrk="1" hangingPunct="1">
                <a:spcBef>
                  <a:spcPts val="0"/>
                </a:spcBef>
                <a:spcAft>
                  <a:spcPts val="0"/>
                </a:spcAft>
                <a:defRPr/>
              </a:pPr>
              <a:r>
                <a:rPr kumimoji="1" lang="ja-JP" altLang="en-US" sz="1200" kern="0" dirty="0">
                  <a:solidFill>
                    <a:srgbClr val="FF0000"/>
                  </a:solidFill>
                </a:rPr>
                <a:t>発令されるかもしれない。</a:t>
              </a:r>
              <a:endParaRPr kumimoji="1" lang="en-US" altLang="ja-JP" sz="1200" kern="0" dirty="0">
                <a:solidFill>
                  <a:srgbClr val="FF0000"/>
                </a:solidFill>
              </a:endParaRPr>
            </a:p>
            <a:p>
              <a:pPr defTabSz="1277938" eaLnBrk="1" hangingPunct="1">
                <a:spcBef>
                  <a:spcPts val="0"/>
                </a:spcBef>
                <a:spcAft>
                  <a:spcPts val="0"/>
                </a:spcAft>
                <a:defRPr/>
              </a:pPr>
              <a:r>
                <a:rPr kumimoji="1" lang="ja-JP" altLang="en-US" sz="1200" kern="0" dirty="0"/>
                <a:t>参集職員に声をかけておこう。</a:t>
              </a:r>
            </a:p>
          </p:txBody>
        </p:sp>
      </p:grpSp>
      <p:pic>
        <p:nvPicPr>
          <p:cNvPr id="27" name="図 26"/>
          <p:cNvPicPr>
            <a:picLocks noChangeAspect="1"/>
          </p:cNvPicPr>
          <p:nvPr/>
        </p:nvPicPr>
        <p:blipFill rotWithShape="1">
          <a:blip r:embed="rId7"/>
          <a:srcRect t="9597"/>
          <a:stretch/>
        </p:blipFill>
        <p:spPr>
          <a:xfrm>
            <a:off x="7689304" y="5979482"/>
            <a:ext cx="1305863" cy="761886"/>
          </a:xfrm>
          <a:prstGeom prst="rect">
            <a:avLst/>
          </a:prstGeom>
        </p:spPr>
      </p:pic>
      <p:pic>
        <p:nvPicPr>
          <p:cNvPr id="42" name="図 41"/>
          <p:cNvPicPr>
            <a:picLocks noChangeAspect="1"/>
          </p:cNvPicPr>
          <p:nvPr/>
        </p:nvPicPr>
        <p:blipFill>
          <a:blip r:embed="rId8"/>
          <a:stretch>
            <a:fillRect/>
          </a:stretch>
        </p:blipFill>
        <p:spPr>
          <a:xfrm>
            <a:off x="6584552" y="6015746"/>
            <a:ext cx="978788" cy="734091"/>
          </a:xfrm>
          <a:prstGeom prst="rect">
            <a:avLst/>
          </a:prstGeom>
        </p:spPr>
      </p:pic>
    </p:spTree>
    <p:extLst>
      <p:ext uri="{BB962C8B-B14F-4D97-AF65-F5344CB8AC3E}">
        <p14:creationId xmlns:p14="http://schemas.microsoft.com/office/powerpoint/2010/main" val="1544709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925902E-A62C-4BB3-B5FE-F33C4A9CE7FA}"/>
              </a:ext>
            </a:extLst>
          </p:cNvPr>
          <p:cNvSpPr/>
          <p:nvPr/>
        </p:nvSpPr>
        <p:spPr bwMode="auto">
          <a:xfrm>
            <a:off x="72008" y="776060"/>
            <a:ext cx="9738418" cy="971102"/>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情報連絡</a:t>
            </a:r>
            <a:r>
              <a:rPr kumimoji="1" lang="ja-JP" altLang="en-US" sz="2000" kern="0" dirty="0" smtClean="0">
                <a:latin typeface="メイリオ" panose="020B0604030504040204" pitchFamily="50" charset="-128"/>
                <a:ea typeface="メイリオ" panose="020B0604030504040204" pitchFamily="50" charset="-128"/>
              </a:rPr>
              <a:t>班の役割</a:t>
            </a:r>
            <a:r>
              <a:rPr kumimoji="1" lang="ja-JP" altLang="en-US" sz="2000" kern="0" dirty="0">
                <a:latin typeface="メイリオ" panose="020B0604030504040204" pitchFamily="50" charset="-128"/>
                <a:ea typeface="メイリオ" panose="020B0604030504040204" pitchFamily="50" charset="-128"/>
              </a:rPr>
              <a:t>は、防災気象情報や避難情報を収集し、統括指揮者や職員に情報を伝達することや、市町村等の関係機関や避難先、利用者の家族と連絡を取り合うことです。</a:t>
            </a:r>
            <a:endParaRPr kumimoji="1" lang="en-US" altLang="ja-JP" sz="2000" kern="0" dirty="0">
              <a:latin typeface="メイリオ" panose="020B0604030504040204" pitchFamily="50" charset="-128"/>
              <a:ea typeface="メイリオ" panose="020B0604030504040204" pitchFamily="50" charset="-128"/>
            </a:endParaRPr>
          </a:p>
        </p:txBody>
      </p:sp>
      <p:sp>
        <p:nvSpPr>
          <p:cNvPr id="4" name="角丸四角形 26">
            <a:extLst>
              <a:ext uri="{FF2B5EF4-FFF2-40B4-BE49-F238E27FC236}">
                <a16:creationId xmlns:a16="http://schemas.microsoft.com/office/drawing/2014/main" id="{40284348-C88E-4C39-81CF-8BE245A67C74}"/>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情報連絡班の役割の</a:t>
            </a:r>
            <a:r>
              <a:rPr kumimoji="1" lang="ja-JP" altLang="en-US" sz="2800" b="1" dirty="0" smtClean="0">
                <a:solidFill>
                  <a:prstClr val="white"/>
                </a:solidFill>
                <a:latin typeface="Calibri"/>
                <a:ea typeface="メイリオ" panose="020B0604030504040204" pitchFamily="50" charset="-128"/>
              </a:rPr>
              <a:t>例</a:t>
            </a:r>
            <a:endParaRPr kumimoji="1" lang="en-US" altLang="ja-JP" sz="2800" b="1" dirty="0" smtClean="0">
              <a:solidFill>
                <a:prstClr val="white"/>
              </a:solidFill>
              <a:latin typeface="Calibri"/>
              <a:ea typeface="メイリオ" panose="020B0604030504040204" pitchFamily="50" charset="-128"/>
            </a:endParaRPr>
          </a:p>
          <a:p>
            <a:pPr algn="ctr">
              <a:defRPr/>
            </a:pPr>
            <a:r>
              <a:rPr lang="en-US" altLang="ja-JP" sz="1400" b="1" dirty="0" smtClean="0">
                <a:latin typeface="メイリオ" panose="020B0604030504040204" pitchFamily="50" charset="-128"/>
                <a:ea typeface="メイリオ" panose="020B0604030504040204" pitchFamily="50" charset="-128"/>
              </a:rPr>
              <a:t>【</a:t>
            </a:r>
            <a:r>
              <a:rPr lang="ja-JP" altLang="en-US" sz="1400" b="1" dirty="0" smtClean="0">
                <a:latin typeface="メイリオ" panose="020B0604030504040204" pitchFamily="50" charset="-128"/>
                <a:ea typeface="メイリオ" panose="020B0604030504040204" pitchFamily="50" charset="-128"/>
              </a:rPr>
              <a:t>情報</a:t>
            </a:r>
            <a:r>
              <a:rPr lang="ja-JP" altLang="en-US" sz="1400" b="1" dirty="0">
                <a:latin typeface="メイリオ" panose="020B0604030504040204" pitchFamily="50" charset="-128"/>
                <a:ea typeface="メイリオ" panose="020B0604030504040204" pitchFamily="50" charset="-128"/>
              </a:rPr>
              <a:t>収集や伝達を担当</a:t>
            </a:r>
            <a:r>
              <a:rPr lang="ja-JP" altLang="en-US" sz="1400" b="1" dirty="0" smtClean="0">
                <a:latin typeface="メイリオ" panose="020B0604030504040204" pitchFamily="50" charset="-128"/>
                <a:ea typeface="メイリオ" panose="020B0604030504040204" pitchFamily="50" charset="-128"/>
              </a:rPr>
              <a:t>する</a:t>
            </a:r>
            <a:r>
              <a:rPr lang="en-US" altLang="ja-JP" sz="1400" b="1" dirty="0" smtClean="0">
                <a:latin typeface="メイリオ" panose="020B0604030504040204" pitchFamily="50" charset="-128"/>
                <a:ea typeface="メイリオ" panose="020B0604030504040204" pitchFamily="50" charset="-128"/>
              </a:rPr>
              <a:t>｢</a:t>
            </a:r>
            <a:r>
              <a:rPr lang="ja-JP" altLang="en-US" sz="1400" b="1" dirty="0" smtClean="0">
                <a:latin typeface="メイリオ" panose="020B0604030504040204" pitchFamily="50" charset="-128"/>
                <a:ea typeface="メイリオ" panose="020B0604030504040204" pitchFamily="50" charset="-128"/>
              </a:rPr>
              <a:t>情報連絡班</a:t>
            </a:r>
            <a:r>
              <a:rPr lang="en-US" altLang="ja-JP" sz="1400" b="1" dirty="0" smtClean="0">
                <a:latin typeface="メイリオ" panose="020B0604030504040204" pitchFamily="50" charset="-128"/>
                <a:ea typeface="メイリオ" panose="020B0604030504040204" pitchFamily="50" charset="-128"/>
              </a:rPr>
              <a:t>｣</a:t>
            </a:r>
            <a:r>
              <a:rPr lang="ja-JP" altLang="en-US" sz="1400" b="1" dirty="0" smtClean="0">
                <a:latin typeface="メイリオ" panose="020B0604030504040204" pitchFamily="50" charset="-128"/>
                <a:ea typeface="メイリオ" panose="020B0604030504040204" pitchFamily="50" charset="-128"/>
              </a:rPr>
              <a:t>の役割</a:t>
            </a:r>
            <a:r>
              <a:rPr lang="en-US" altLang="ja-JP" sz="1400" b="1" dirty="0" smtClean="0">
                <a:latin typeface="メイリオ" panose="020B0604030504040204" pitchFamily="50" charset="-128"/>
                <a:ea typeface="メイリオ" panose="020B0604030504040204" pitchFamily="50" charset="-128"/>
              </a:rPr>
              <a:t>】</a:t>
            </a:r>
            <a:endParaRPr lang="en-US" altLang="ja-JP" sz="1400" b="1" dirty="0">
              <a:latin typeface="メイリオ" panose="020B0604030504040204" pitchFamily="50" charset="-128"/>
              <a:ea typeface="メイリオ" panose="020B0604030504040204" pitchFamily="50" charset="-128"/>
            </a:endParaRPr>
          </a:p>
        </p:txBody>
      </p:sp>
      <p:graphicFrame>
        <p:nvGraphicFramePr>
          <p:cNvPr id="5" name="表 4">
            <a:extLst>
              <a:ext uri="{FF2B5EF4-FFF2-40B4-BE49-F238E27FC236}">
                <a16:creationId xmlns:a16="http://schemas.microsoft.com/office/drawing/2014/main" id="{80DA3710-6397-4351-BDA7-E0B63FA5C565}"/>
              </a:ext>
            </a:extLst>
          </p:cNvPr>
          <p:cNvGraphicFramePr>
            <a:graphicFrameLocks noGrp="1"/>
          </p:cNvGraphicFramePr>
          <p:nvPr>
            <p:extLst>
              <p:ext uri="{D42A27DB-BD31-4B8C-83A1-F6EECF244321}">
                <p14:modId xmlns:p14="http://schemas.microsoft.com/office/powerpoint/2010/main" val="2504191179"/>
              </p:ext>
            </p:extLst>
          </p:nvPr>
        </p:nvGraphicFramePr>
        <p:xfrm>
          <a:off x="93001" y="1839380"/>
          <a:ext cx="9738417" cy="4996156"/>
        </p:xfrm>
        <a:graphic>
          <a:graphicData uri="http://schemas.openxmlformats.org/drawingml/2006/table">
            <a:tbl>
              <a:tblPr firstRow="1" firstCol="1" bandRow="1">
                <a:tableStyleId>{5940675A-B579-460E-94D1-54222C63F5DA}</a:tableStyleId>
              </a:tblPr>
              <a:tblGrid>
                <a:gridCol w="1162702">
                  <a:extLst>
                    <a:ext uri="{9D8B030D-6E8A-4147-A177-3AD203B41FA5}">
                      <a16:colId xmlns:a16="http://schemas.microsoft.com/office/drawing/2014/main" val="20000"/>
                    </a:ext>
                  </a:extLst>
                </a:gridCol>
                <a:gridCol w="2329145">
                  <a:extLst>
                    <a:ext uri="{9D8B030D-6E8A-4147-A177-3AD203B41FA5}">
                      <a16:colId xmlns:a16="http://schemas.microsoft.com/office/drawing/2014/main" val="20001"/>
                    </a:ext>
                  </a:extLst>
                </a:gridCol>
                <a:gridCol w="6246570">
                  <a:extLst>
                    <a:ext uri="{9D8B030D-6E8A-4147-A177-3AD203B41FA5}">
                      <a16:colId xmlns:a16="http://schemas.microsoft.com/office/drawing/2014/main" val="20002"/>
                    </a:ext>
                  </a:extLst>
                </a:gridCol>
              </a:tblGrid>
              <a:tr h="293476">
                <a:tc>
                  <a:txBody>
                    <a:bodyPr/>
                    <a:lstStyle/>
                    <a:p>
                      <a:pPr algn="ctr">
                        <a:spcAft>
                          <a:spcPts val="600"/>
                        </a:spcAft>
                      </a:pPr>
                      <a:r>
                        <a:rPr lang="ja-JP" sz="1600" b="1" kern="0" dirty="0">
                          <a:effectLst/>
                          <a:latin typeface="+mn-ea"/>
                          <a:ea typeface="+mn-ea"/>
                        </a:rPr>
                        <a:t>レベル</a:t>
                      </a:r>
                      <a:endParaRPr lang="ja-JP" sz="1600" b="1" kern="100" dirty="0">
                        <a:effectLst/>
                        <a:latin typeface="+mn-ea"/>
                        <a:ea typeface="+mn-ea"/>
                        <a:cs typeface="Times New Roman" panose="02020603050405020304" pitchFamily="18" charset="0"/>
                      </a:endParaRPr>
                    </a:p>
                  </a:txBody>
                  <a:tcPr marL="63547" marR="63547" marT="0" marB="0" anchor="ctr">
                    <a:solidFill>
                      <a:srgbClr val="FFE697"/>
                    </a:solidFill>
                  </a:tcPr>
                </a:tc>
                <a:tc>
                  <a:txBody>
                    <a:bodyPr/>
                    <a:lstStyle/>
                    <a:p>
                      <a:pPr algn="ctr">
                        <a:spcAft>
                          <a:spcPts val="600"/>
                        </a:spcAft>
                      </a:pPr>
                      <a:r>
                        <a:rPr lang="ja-JP" sz="1600" b="1" kern="0" dirty="0">
                          <a:effectLst/>
                          <a:latin typeface="+mn-ea"/>
                          <a:ea typeface="+mn-ea"/>
                        </a:rPr>
                        <a:t>情報連絡班</a:t>
                      </a:r>
                      <a:endParaRPr lang="ja-JP" sz="1600" b="1" kern="100" dirty="0">
                        <a:effectLst/>
                        <a:latin typeface="+mn-ea"/>
                        <a:ea typeface="+mn-ea"/>
                        <a:cs typeface="Times New Roman" panose="02020603050405020304" pitchFamily="18" charset="0"/>
                      </a:endParaRPr>
                    </a:p>
                  </a:txBody>
                  <a:tcPr marL="63547" marR="63547" marT="0" marB="0" anchor="ctr">
                    <a:solidFill>
                      <a:srgbClr val="FFE697"/>
                    </a:solidFill>
                  </a:tcPr>
                </a:tc>
                <a:tc>
                  <a:txBody>
                    <a:bodyPr/>
                    <a:lstStyle/>
                    <a:p>
                      <a:pPr algn="ctr">
                        <a:spcAft>
                          <a:spcPts val="600"/>
                        </a:spcAft>
                      </a:pPr>
                      <a:r>
                        <a:rPr lang="ja-JP" altLang="en-US" sz="1600" b="1" kern="100" dirty="0">
                          <a:effectLst/>
                          <a:latin typeface="+mn-ea"/>
                          <a:ea typeface="+mn-ea"/>
                          <a:cs typeface="Times New Roman" panose="02020603050405020304" pitchFamily="18" charset="0"/>
                        </a:rPr>
                        <a:t>対応イメージ</a:t>
                      </a:r>
                      <a:endParaRPr lang="ja-JP" sz="1600" b="1" kern="100" dirty="0">
                        <a:effectLst/>
                        <a:latin typeface="+mn-ea"/>
                        <a:ea typeface="+mn-ea"/>
                        <a:cs typeface="Times New Roman" panose="02020603050405020304" pitchFamily="18" charset="0"/>
                      </a:endParaRPr>
                    </a:p>
                  </a:txBody>
                  <a:tcPr marL="63547" marR="63547" marT="0" marB="0" anchor="ctr">
                    <a:solidFill>
                      <a:srgbClr val="FFE697"/>
                    </a:solidFill>
                  </a:tcPr>
                </a:tc>
                <a:extLst>
                  <a:ext uri="{0D108BD9-81ED-4DB2-BD59-A6C34878D82A}">
                    <a16:rowId xmlns:a16="http://schemas.microsoft.com/office/drawing/2014/main" val="10000"/>
                  </a:ext>
                </a:extLst>
              </a:tr>
              <a:tr h="1401158">
                <a:tc>
                  <a:txBody>
                    <a:bodyPr/>
                    <a:lstStyle/>
                    <a:p>
                      <a:pPr algn="ctr">
                        <a:spcAft>
                          <a:spcPts val="0"/>
                        </a:spcAft>
                      </a:pPr>
                      <a:r>
                        <a:rPr lang="ja-JP" altLang="en-US" sz="1400" b="1" kern="0" dirty="0">
                          <a:effectLst/>
                          <a:latin typeface="+mn-ea"/>
                          <a:ea typeface="+mn-ea"/>
                        </a:rPr>
                        <a:t>警戒レベル１</a:t>
                      </a:r>
                      <a:endParaRPr lang="en-US" altLang="ja-JP" sz="1400" b="1" kern="0" dirty="0">
                        <a:effectLst/>
                        <a:latin typeface="+mn-ea"/>
                        <a:ea typeface="+mn-ea"/>
                      </a:endParaRPr>
                    </a:p>
                    <a:p>
                      <a:pPr algn="ctr">
                        <a:spcAft>
                          <a:spcPts val="0"/>
                        </a:spcAft>
                      </a:pPr>
                      <a:r>
                        <a:rPr lang="ja-JP" sz="1200" kern="0" dirty="0">
                          <a:effectLst/>
                          <a:latin typeface="+mn-ea"/>
                          <a:ea typeface="+mn-ea"/>
                        </a:rPr>
                        <a:t>災害への</a:t>
                      </a:r>
                      <a:endParaRPr lang="en-US" altLang="ja-JP" sz="1200" kern="0" dirty="0">
                        <a:effectLst/>
                        <a:latin typeface="+mn-ea"/>
                        <a:ea typeface="+mn-ea"/>
                      </a:endParaRPr>
                    </a:p>
                    <a:p>
                      <a:pPr algn="ctr">
                        <a:spcAft>
                          <a:spcPts val="0"/>
                        </a:spcAft>
                      </a:pPr>
                      <a:r>
                        <a:rPr lang="ja-JP" sz="1200" kern="0" dirty="0">
                          <a:effectLst/>
                          <a:latin typeface="+mn-ea"/>
                          <a:ea typeface="+mn-ea"/>
                        </a:rPr>
                        <a:t>心構えを</a:t>
                      </a:r>
                      <a:endParaRPr lang="en-US" altLang="ja-JP" sz="1200" kern="0" dirty="0">
                        <a:effectLst/>
                        <a:latin typeface="+mn-ea"/>
                        <a:ea typeface="+mn-ea"/>
                      </a:endParaRPr>
                    </a:p>
                    <a:p>
                      <a:pPr algn="ctr">
                        <a:spcAft>
                          <a:spcPts val="0"/>
                        </a:spcAft>
                      </a:pPr>
                      <a:r>
                        <a:rPr lang="ja-JP" sz="1200" kern="0" dirty="0">
                          <a:effectLst/>
                          <a:latin typeface="+mn-ea"/>
                          <a:ea typeface="+mn-ea"/>
                        </a:rPr>
                        <a:t>高める段階</a:t>
                      </a:r>
                      <a:endParaRPr lang="ja-JP" sz="1200" kern="100" dirty="0">
                        <a:effectLst/>
                        <a:latin typeface="+mn-ea"/>
                        <a:ea typeface="+mn-ea"/>
                        <a:cs typeface="Times New Roman" panose="02020603050405020304" pitchFamily="18" charset="0"/>
                      </a:endParaRPr>
                    </a:p>
                  </a:txBody>
                  <a:tcPr marL="63547" marR="63547" marT="0" marB="0" anchor="ctr"/>
                </a:tc>
                <a:tc>
                  <a:txBody>
                    <a:bodyPr/>
                    <a:lstStyle/>
                    <a:p>
                      <a:pPr marL="90488" indent="-90488" algn="just">
                        <a:spcAft>
                          <a:spcPts val="0"/>
                        </a:spcAft>
                      </a:pPr>
                      <a:r>
                        <a:rPr lang="ja-JP" altLang="en-US" sz="1600" kern="0" dirty="0">
                          <a:solidFill>
                            <a:schemeClr val="tx1"/>
                          </a:solidFill>
                          <a:effectLst/>
                          <a:latin typeface="+mn-ea"/>
                          <a:ea typeface="+mn-ea"/>
                          <a:cs typeface="+mn-cs"/>
                        </a:rPr>
                        <a:t>・気象情報等収集</a:t>
                      </a:r>
                    </a:p>
                    <a:p>
                      <a:pPr marL="90488" indent="-90488" algn="just">
                        <a:spcAft>
                          <a:spcPts val="0"/>
                        </a:spcAft>
                      </a:pPr>
                      <a:r>
                        <a:rPr lang="ja-JP" altLang="en-US" sz="1600" kern="0" dirty="0">
                          <a:solidFill>
                            <a:schemeClr val="tx1"/>
                          </a:solidFill>
                          <a:effectLst/>
                          <a:latin typeface="+mn-ea"/>
                          <a:ea typeface="+mn-ea"/>
                          <a:cs typeface="+mn-cs"/>
                        </a:rPr>
                        <a:t>・職員への情報伝達</a:t>
                      </a:r>
                    </a:p>
                  </a:txBody>
                  <a:tcPr marL="68580" marR="68580" marT="0" marB="0"/>
                </a:tc>
                <a:tc>
                  <a:txBody>
                    <a:bodyPr/>
                    <a:lstStyle/>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1"/>
                  </a:ext>
                </a:extLst>
              </a:tr>
              <a:tr h="1202917">
                <a:tc>
                  <a:txBody>
                    <a:bodyPr/>
                    <a:lstStyle/>
                    <a:p>
                      <a:pPr algn="ctr">
                        <a:spcAft>
                          <a:spcPts val="0"/>
                        </a:spcAft>
                      </a:pPr>
                      <a:r>
                        <a:rPr lang="ja-JP" altLang="en-US" sz="1400" b="1" kern="0" dirty="0">
                          <a:effectLst/>
                          <a:latin typeface="+mn-ea"/>
                          <a:ea typeface="+mn-ea"/>
                        </a:rPr>
                        <a:t>警戒レベル２</a:t>
                      </a:r>
                      <a:endParaRPr lang="en-US" altLang="ja-JP" sz="1400" b="1" kern="0" dirty="0">
                        <a:effectLst/>
                        <a:latin typeface="+mn-ea"/>
                        <a:ea typeface="+mn-ea"/>
                      </a:endParaRPr>
                    </a:p>
                    <a:p>
                      <a:pPr algn="ctr">
                        <a:spcAft>
                          <a:spcPts val="0"/>
                        </a:spcAft>
                      </a:pPr>
                      <a:endParaRPr lang="en-US" altLang="ja-JP" sz="1200" kern="0" dirty="0">
                        <a:effectLst/>
                        <a:latin typeface="+mn-ea"/>
                        <a:ea typeface="+mn-ea"/>
                      </a:endParaRPr>
                    </a:p>
                    <a:p>
                      <a:pPr algn="ctr">
                        <a:spcAft>
                          <a:spcPts val="0"/>
                        </a:spcAft>
                      </a:pPr>
                      <a:r>
                        <a:rPr lang="ja-JP" altLang="en-US" sz="1200" kern="0" dirty="0">
                          <a:effectLst/>
                          <a:latin typeface="+mn-ea"/>
                          <a:ea typeface="+mn-ea"/>
                        </a:rPr>
                        <a:t>＜</a:t>
                      </a:r>
                      <a:r>
                        <a:rPr lang="ja-JP" sz="1200" kern="0" dirty="0">
                          <a:effectLst/>
                          <a:latin typeface="+mn-ea"/>
                          <a:ea typeface="+mn-ea"/>
                        </a:rPr>
                        <a:t>注意体制</a:t>
                      </a:r>
                      <a:r>
                        <a:rPr lang="ja-JP" altLang="en-US" sz="1200" kern="0" dirty="0">
                          <a:effectLst/>
                          <a:latin typeface="+mn-ea"/>
                          <a:ea typeface="+mn-ea"/>
                        </a:rPr>
                        <a:t>＞</a:t>
                      </a:r>
                      <a:endParaRPr lang="ja-JP" sz="1200" kern="100" dirty="0">
                        <a:effectLst/>
                        <a:latin typeface="+mn-ea"/>
                        <a:ea typeface="+mn-ea"/>
                        <a:cs typeface="Times New Roman" panose="02020603050405020304" pitchFamily="18" charset="0"/>
                      </a:endParaRPr>
                    </a:p>
                  </a:txBody>
                  <a:tcPr marL="63547" marR="63547" marT="0" marB="0" anchor="ctr">
                    <a:solidFill>
                      <a:srgbClr val="FFFF00"/>
                    </a:solidFill>
                  </a:tcPr>
                </a:tc>
                <a:tc>
                  <a:txBody>
                    <a:bodyPr/>
                    <a:lstStyle/>
                    <a:p>
                      <a:pPr marL="90488" indent="-90488" algn="just">
                        <a:spcAft>
                          <a:spcPts val="0"/>
                        </a:spcAft>
                      </a:pPr>
                      <a:r>
                        <a:rPr lang="ja-JP" altLang="en-US" sz="1600" kern="0" dirty="0">
                          <a:solidFill>
                            <a:schemeClr val="tx1"/>
                          </a:solidFill>
                          <a:effectLst/>
                          <a:latin typeface="+mn-ea"/>
                          <a:ea typeface="+mn-ea"/>
                          <a:cs typeface="+mn-cs"/>
                        </a:rPr>
                        <a:t>・気象情報、水位情報、</a:t>
                      </a:r>
                      <a:endParaRPr lang="en-US" altLang="ja-JP" sz="1600" kern="0" dirty="0">
                        <a:solidFill>
                          <a:schemeClr val="tx1"/>
                        </a:solidFill>
                        <a:effectLst/>
                        <a:latin typeface="+mn-ea"/>
                        <a:ea typeface="+mn-ea"/>
                        <a:cs typeface="+mn-cs"/>
                      </a:endParaRPr>
                    </a:p>
                    <a:p>
                      <a:pPr marL="90488" indent="-90488" algn="just">
                        <a:spcAft>
                          <a:spcPts val="0"/>
                        </a:spcAft>
                      </a:pPr>
                      <a:r>
                        <a:rPr lang="ja-JP" altLang="en-US" sz="1600" kern="0" dirty="0">
                          <a:solidFill>
                            <a:schemeClr val="tx1"/>
                          </a:solidFill>
                          <a:effectLst/>
                          <a:latin typeface="+mn-ea"/>
                          <a:ea typeface="+mn-ea"/>
                          <a:cs typeface="+mn-cs"/>
                        </a:rPr>
                        <a:t>　避難情報、避難先情報</a:t>
                      </a:r>
                      <a:endParaRPr lang="en-US" altLang="ja-JP" sz="1600" kern="0" dirty="0">
                        <a:solidFill>
                          <a:schemeClr val="tx1"/>
                        </a:solidFill>
                        <a:effectLst/>
                        <a:latin typeface="+mn-ea"/>
                        <a:ea typeface="+mn-ea"/>
                        <a:cs typeface="+mn-cs"/>
                      </a:endParaRPr>
                    </a:p>
                    <a:p>
                      <a:pPr marL="90488" indent="-90488" algn="just">
                        <a:spcAft>
                          <a:spcPts val="0"/>
                        </a:spcAft>
                      </a:pPr>
                      <a:r>
                        <a:rPr lang="ja-JP" altLang="en-US" sz="1600" kern="0" dirty="0">
                          <a:solidFill>
                            <a:schemeClr val="tx1"/>
                          </a:solidFill>
                          <a:effectLst/>
                          <a:latin typeface="+mn-ea"/>
                          <a:ea typeface="+mn-ea"/>
                          <a:cs typeface="+mn-cs"/>
                        </a:rPr>
                        <a:t>　等の収集</a:t>
                      </a:r>
                    </a:p>
                    <a:p>
                      <a:pPr marL="90488" indent="-90488" algn="just">
                        <a:spcAft>
                          <a:spcPts val="0"/>
                        </a:spcAft>
                      </a:pPr>
                      <a:r>
                        <a:rPr lang="ja-JP" altLang="en-US" sz="1600" kern="0" dirty="0">
                          <a:solidFill>
                            <a:schemeClr val="tx1"/>
                          </a:solidFill>
                          <a:effectLst/>
                          <a:latin typeface="+mn-ea"/>
                          <a:ea typeface="+mn-ea"/>
                          <a:cs typeface="+mn-cs"/>
                        </a:rPr>
                        <a:t>・職員や避難支援</a:t>
                      </a:r>
                      <a:endParaRPr lang="en-US" altLang="ja-JP" sz="1600" kern="0" dirty="0">
                        <a:solidFill>
                          <a:schemeClr val="tx1"/>
                        </a:solidFill>
                        <a:effectLst/>
                        <a:latin typeface="+mn-ea"/>
                        <a:ea typeface="+mn-ea"/>
                        <a:cs typeface="+mn-cs"/>
                      </a:endParaRPr>
                    </a:p>
                    <a:p>
                      <a:pPr marL="90488" indent="-90488" algn="just">
                        <a:spcAft>
                          <a:spcPts val="0"/>
                        </a:spcAft>
                      </a:pPr>
                      <a:r>
                        <a:rPr lang="ja-JP" altLang="en-US" sz="1600" kern="0" dirty="0">
                          <a:solidFill>
                            <a:schemeClr val="tx1"/>
                          </a:solidFill>
                          <a:effectLst/>
                          <a:latin typeface="+mn-ea"/>
                          <a:ea typeface="+mn-ea"/>
                          <a:cs typeface="+mn-cs"/>
                        </a:rPr>
                        <a:t>　協力者へ連絡</a:t>
                      </a:r>
                    </a:p>
                  </a:txBody>
                  <a:tcPr marL="68580" marR="68580" marT="0" marB="0"/>
                </a:tc>
                <a:tc>
                  <a:txBody>
                    <a:bodyPr/>
                    <a:lstStyle/>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2"/>
                  </a:ext>
                </a:extLst>
              </a:tr>
              <a:tr h="1222952">
                <a:tc>
                  <a:txBody>
                    <a:bodyPr/>
                    <a:lstStyle/>
                    <a:p>
                      <a:pPr algn="ctr">
                        <a:spcAft>
                          <a:spcPts val="0"/>
                        </a:spcAft>
                      </a:pPr>
                      <a:r>
                        <a:rPr lang="ja-JP" altLang="en-US" sz="1400" b="1" kern="0" dirty="0">
                          <a:solidFill>
                            <a:schemeClr val="bg1"/>
                          </a:solidFill>
                          <a:effectLst/>
                          <a:latin typeface="+mn-ea"/>
                          <a:ea typeface="+mn-ea"/>
                        </a:rPr>
                        <a:t>警戒レベル３</a:t>
                      </a:r>
                      <a:endParaRPr lang="en-US" altLang="ja-JP" sz="1400" b="1" kern="0" dirty="0">
                        <a:solidFill>
                          <a:schemeClr val="bg1"/>
                        </a:solidFill>
                        <a:effectLst/>
                        <a:latin typeface="+mn-ea"/>
                        <a:ea typeface="+mn-ea"/>
                      </a:endParaRPr>
                    </a:p>
                    <a:p>
                      <a:pPr algn="ctr">
                        <a:spcAft>
                          <a:spcPts val="0"/>
                        </a:spcAft>
                      </a:pPr>
                      <a:endParaRPr lang="en-US" altLang="ja-JP" sz="1200" kern="0" dirty="0">
                        <a:solidFill>
                          <a:schemeClr val="bg1"/>
                        </a:solidFill>
                        <a:effectLst/>
                        <a:latin typeface="+mn-ea"/>
                        <a:ea typeface="+mn-ea"/>
                      </a:endParaRPr>
                    </a:p>
                    <a:p>
                      <a:pPr algn="ctr">
                        <a:spcAft>
                          <a:spcPts val="0"/>
                        </a:spcAft>
                      </a:pPr>
                      <a:r>
                        <a:rPr lang="ja-JP" altLang="en-US" sz="1200" kern="0" dirty="0">
                          <a:solidFill>
                            <a:schemeClr val="bg1"/>
                          </a:solidFill>
                          <a:effectLst/>
                          <a:latin typeface="+mn-ea"/>
                          <a:ea typeface="+mn-ea"/>
                        </a:rPr>
                        <a:t>＜</a:t>
                      </a:r>
                      <a:r>
                        <a:rPr lang="ja-JP" sz="1200" kern="0" dirty="0">
                          <a:solidFill>
                            <a:schemeClr val="bg1"/>
                          </a:solidFill>
                          <a:effectLst/>
                          <a:latin typeface="+mn-ea"/>
                          <a:ea typeface="+mn-ea"/>
                        </a:rPr>
                        <a:t>警戒体制</a:t>
                      </a:r>
                      <a:r>
                        <a:rPr lang="ja-JP" altLang="en-US" sz="1200" kern="0" dirty="0">
                          <a:solidFill>
                            <a:schemeClr val="bg1"/>
                          </a:solidFill>
                          <a:effectLst/>
                          <a:latin typeface="+mn-ea"/>
                          <a:ea typeface="+mn-ea"/>
                        </a:rPr>
                        <a:t>＞</a:t>
                      </a:r>
                      <a:endParaRPr lang="ja-JP" sz="1200" kern="100" dirty="0">
                        <a:solidFill>
                          <a:schemeClr val="bg1"/>
                        </a:solidFill>
                        <a:effectLst/>
                        <a:latin typeface="+mn-ea"/>
                        <a:ea typeface="+mn-ea"/>
                        <a:cs typeface="Times New Roman" panose="02020603050405020304" pitchFamily="18" charset="0"/>
                      </a:endParaRPr>
                    </a:p>
                  </a:txBody>
                  <a:tcPr marL="63547" marR="63547" marT="0" marB="0" anchor="ctr">
                    <a:solidFill>
                      <a:srgbClr val="FF0000"/>
                    </a:solidFill>
                  </a:tcPr>
                </a:tc>
                <a:tc>
                  <a:txBody>
                    <a:bodyPr/>
                    <a:lstStyle/>
                    <a:p>
                      <a:pPr marL="90488" indent="-90488" algn="just">
                        <a:spcAft>
                          <a:spcPts val="0"/>
                        </a:spcAft>
                      </a:pPr>
                      <a:r>
                        <a:rPr lang="ja-JP" altLang="en-US" sz="1600" kern="0" dirty="0">
                          <a:solidFill>
                            <a:schemeClr val="tx1"/>
                          </a:solidFill>
                          <a:effectLst/>
                          <a:latin typeface="+mn-ea"/>
                          <a:ea typeface="+mn-ea"/>
                          <a:cs typeface="+mn-cs"/>
                        </a:rPr>
                        <a:t>・気象情報、水位情報、</a:t>
                      </a:r>
                      <a:endParaRPr lang="en-US" altLang="ja-JP" sz="1600" kern="0" dirty="0">
                        <a:solidFill>
                          <a:schemeClr val="tx1"/>
                        </a:solidFill>
                        <a:effectLst/>
                        <a:latin typeface="+mn-ea"/>
                        <a:ea typeface="+mn-ea"/>
                        <a:cs typeface="+mn-cs"/>
                      </a:endParaRPr>
                    </a:p>
                    <a:p>
                      <a:pPr marL="90488" indent="-90488" algn="just">
                        <a:spcAft>
                          <a:spcPts val="0"/>
                        </a:spcAft>
                      </a:pPr>
                      <a:r>
                        <a:rPr lang="ja-JP" altLang="en-US" sz="1600" kern="0" dirty="0">
                          <a:solidFill>
                            <a:schemeClr val="tx1"/>
                          </a:solidFill>
                          <a:effectLst/>
                          <a:latin typeface="+mn-ea"/>
                          <a:ea typeface="+mn-ea"/>
                          <a:cs typeface="+mn-cs"/>
                        </a:rPr>
                        <a:t>　避難情報等の収集</a:t>
                      </a:r>
                    </a:p>
                    <a:p>
                      <a:pPr marL="90488" indent="-90488" algn="just">
                        <a:spcAft>
                          <a:spcPts val="0"/>
                        </a:spcAft>
                      </a:pPr>
                      <a:r>
                        <a:rPr lang="ja-JP" altLang="en-US" sz="1600" kern="0" dirty="0">
                          <a:solidFill>
                            <a:schemeClr val="tx1"/>
                          </a:solidFill>
                          <a:effectLst/>
                          <a:latin typeface="+mn-ea"/>
                          <a:ea typeface="+mn-ea"/>
                          <a:cs typeface="+mn-cs"/>
                        </a:rPr>
                        <a:t>・利用者家族等への連絡</a:t>
                      </a:r>
                    </a:p>
                    <a:p>
                      <a:pPr marL="90488" indent="-90488" algn="just">
                        <a:spcAft>
                          <a:spcPts val="0"/>
                        </a:spcAft>
                      </a:pPr>
                      <a:r>
                        <a:rPr lang="ja-JP" altLang="en-US" sz="1600" kern="0" dirty="0">
                          <a:solidFill>
                            <a:schemeClr val="tx1"/>
                          </a:solidFill>
                          <a:effectLst/>
                          <a:latin typeface="+mn-ea"/>
                          <a:ea typeface="+mn-ea"/>
                          <a:cs typeface="+mn-cs"/>
                        </a:rPr>
                        <a:t>・市町村等への連絡</a:t>
                      </a:r>
                      <a:endParaRPr lang="en-US" altLang="ja-JP" sz="1600" kern="0" dirty="0">
                        <a:solidFill>
                          <a:schemeClr val="tx1"/>
                        </a:solidFill>
                        <a:effectLst/>
                        <a:latin typeface="+mn-ea"/>
                        <a:ea typeface="+mn-ea"/>
                        <a:cs typeface="+mn-cs"/>
                      </a:endParaRPr>
                    </a:p>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tc>
                  <a:txBody>
                    <a:bodyPr/>
                    <a:lstStyle/>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400" kern="0" dirty="0">
                        <a:solidFill>
                          <a:schemeClr val="tx1"/>
                        </a:solidFill>
                        <a:effectLst/>
                        <a:latin typeface="+mn-ea"/>
                        <a:ea typeface="+mn-ea"/>
                        <a:cs typeface="+mn-cs"/>
                      </a:endParaRPr>
                    </a:p>
                    <a:p>
                      <a:pPr marL="90488" indent="-90488" algn="just">
                        <a:spcAft>
                          <a:spcPts val="0"/>
                        </a:spcAft>
                      </a:pPr>
                      <a:endParaRPr lang="en-US" altLang="ja-JP" sz="1400" kern="0" dirty="0">
                        <a:solidFill>
                          <a:schemeClr val="tx1"/>
                        </a:solidFill>
                        <a:effectLst/>
                        <a:latin typeface="+mn-ea"/>
                        <a:ea typeface="+mn-ea"/>
                        <a:cs typeface="+mn-cs"/>
                      </a:endParaRPr>
                    </a:p>
                    <a:p>
                      <a:pPr marL="90488" indent="-90488" algn="just">
                        <a:spcAft>
                          <a:spcPts val="0"/>
                        </a:spcAft>
                      </a:pPr>
                      <a:endParaRPr lang="en-US" altLang="ja-JP" sz="1200" kern="0" dirty="0">
                        <a:solidFill>
                          <a:schemeClr val="tx1"/>
                        </a:solidFill>
                        <a:effectLst/>
                        <a:latin typeface="+mn-ea"/>
                        <a:ea typeface="+mn-ea"/>
                        <a:cs typeface="+mn-cs"/>
                      </a:endParaRPr>
                    </a:p>
                    <a:p>
                      <a:pPr marL="90488" indent="-90488" algn="just">
                        <a:spcAft>
                          <a:spcPts val="0"/>
                        </a:spcAft>
                      </a:pPr>
                      <a:endParaRPr lang="en-US" altLang="ja-JP" sz="1400" kern="0" dirty="0">
                        <a:solidFill>
                          <a:schemeClr val="tx1"/>
                        </a:solidFill>
                        <a:effectLst/>
                        <a:latin typeface="+mn-ea"/>
                        <a:ea typeface="+mn-ea"/>
                        <a:cs typeface="+mn-cs"/>
                      </a:endParaRPr>
                    </a:p>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3"/>
                  </a:ext>
                </a:extLst>
              </a:tr>
              <a:tr h="771682">
                <a:tc>
                  <a:txBody>
                    <a:bodyPr/>
                    <a:lstStyle/>
                    <a:p>
                      <a:pPr algn="ctr">
                        <a:spcAft>
                          <a:spcPts val="0"/>
                        </a:spcAft>
                      </a:pPr>
                      <a:r>
                        <a:rPr lang="ja-JP" altLang="en-US" sz="1400" b="1" kern="0" dirty="0">
                          <a:solidFill>
                            <a:schemeClr val="bg1"/>
                          </a:solidFill>
                          <a:effectLst/>
                          <a:latin typeface="+mn-ea"/>
                          <a:ea typeface="+mn-ea"/>
                        </a:rPr>
                        <a:t>警戒レベル４</a:t>
                      </a:r>
                      <a:endParaRPr lang="en-US" altLang="ja-JP" sz="1400" b="1" kern="0" dirty="0">
                        <a:solidFill>
                          <a:schemeClr val="bg1"/>
                        </a:solidFill>
                        <a:effectLst/>
                        <a:latin typeface="+mn-ea"/>
                        <a:ea typeface="+mn-ea"/>
                      </a:endParaRPr>
                    </a:p>
                    <a:p>
                      <a:pPr algn="ctr">
                        <a:spcAft>
                          <a:spcPts val="0"/>
                        </a:spcAft>
                      </a:pPr>
                      <a:endParaRPr lang="en-US" altLang="ja-JP" sz="1200" kern="0" dirty="0">
                        <a:solidFill>
                          <a:schemeClr val="bg1"/>
                        </a:solidFill>
                        <a:effectLst/>
                        <a:latin typeface="+mn-ea"/>
                        <a:ea typeface="+mn-ea"/>
                      </a:endParaRPr>
                    </a:p>
                    <a:p>
                      <a:pPr algn="ctr">
                        <a:spcAft>
                          <a:spcPts val="0"/>
                        </a:spcAft>
                      </a:pPr>
                      <a:r>
                        <a:rPr lang="ja-JP" altLang="en-US" sz="1200" kern="0" dirty="0">
                          <a:solidFill>
                            <a:schemeClr val="bg1"/>
                          </a:solidFill>
                          <a:effectLst/>
                          <a:latin typeface="+mn-ea"/>
                          <a:ea typeface="+mn-ea"/>
                        </a:rPr>
                        <a:t>＜</a:t>
                      </a:r>
                      <a:r>
                        <a:rPr lang="ja-JP" sz="1200" kern="0" dirty="0">
                          <a:solidFill>
                            <a:schemeClr val="bg1"/>
                          </a:solidFill>
                          <a:effectLst/>
                          <a:latin typeface="+mn-ea"/>
                          <a:ea typeface="+mn-ea"/>
                        </a:rPr>
                        <a:t>非常体制</a:t>
                      </a:r>
                      <a:r>
                        <a:rPr lang="ja-JP" altLang="en-US" sz="1200" kern="0" dirty="0">
                          <a:solidFill>
                            <a:schemeClr val="bg1"/>
                          </a:solidFill>
                          <a:effectLst/>
                          <a:latin typeface="+mn-ea"/>
                          <a:ea typeface="+mn-ea"/>
                        </a:rPr>
                        <a:t>＞</a:t>
                      </a:r>
                      <a:endParaRPr lang="ja-JP" sz="1200" kern="100" dirty="0">
                        <a:solidFill>
                          <a:schemeClr val="bg1"/>
                        </a:solidFill>
                        <a:effectLst/>
                        <a:latin typeface="+mn-ea"/>
                        <a:ea typeface="+mn-ea"/>
                        <a:cs typeface="Times New Roman" panose="02020603050405020304" pitchFamily="18" charset="0"/>
                      </a:endParaRPr>
                    </a:p>
                  </a:txBody>
                  <a:tcPr marL="63547" marR="63547" marT="0" marB="0" anchor="ctr">
                    <a:solidFill>
                      <a:srgbClr val="7030A0"/>
                    </a:solidFill>
                  </a:tcPr>
                </a:tc>
                <a:tc>
                  <a:txBody>
                    <a:bodyPr/>
                    <a:lstStyle/>
                    <a:p>
                      <a:pPr marL="90488" indent="-90488" algn="just">
                        <a:spcAft>
                          <a:spcPts val="0"/>
                        </a:spcAft>
                      </a:pPr>
                      <a:r>
                        <a:rPr lang="ja-JP" altLang="en-US" sz="1600" kern="0" dirty="0">
                          <a:solidFill>
                            <a:schemeClr val="tx1"/>
                          </a:solidFill>
                          <a:effectLst/>
                          <a:latin typeface="+mn-ea"/>
                          <a:ea typeface="+mn-ea"/>
                          <a:cs typeface="+mn-cs"/>
                        </a:rPr>
                        <a:t>・市町村等への連絡</a:t>
                      </a:r>
                      <a:r>
                        <a:rPr lang="en-US" sz="1600" kern="0" dirty="0">
                          <a:solidFill>
                            <a:schemeClr val="tx1"/>
                          </a:solidFill>
                          <a:effectLst/>
                          <a:latin typeface="+mn-ea"/>
                          <a:ea typeface="+mn-ea"/>
                          <a:cs typeface="+mn-cs"/>
                        </a:rPr>
                        <a:t> </a:t>
                      </a:r>
                    </a:p>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tc>
                  <a:txBody>
                    <a:bodyPr/>
                    <a:lstStyle/>
                    <a:p>
                      <a:pPr marL="90488" indent="-90488" algn="just">
                        <a:spcAft>
                          <a:spcPts val="0"/>
                        </a:spcAft>
                      </a:pPr>
                      <a:endParaRPr lang="en-US" altLang="ja-JP" sz="1200" kern="0" dirty="0">
                        <a:solidFill>
                          <a:schemeClr val="tx1"/>
                        </a:solidFill>
                        <a:effectLst/>
                        <a:latin typeface="+mn-ea"/>
                        <a:ea typeface="+mn-ea"/>
                        <a:cs typeface="+mn-cs"/>
                      </a:endParaRPr>
                    </a:p>
                    <a:p>
                      <a:pPr marL="90488" indent="-90488" algn="just">
                        <a:spcAft>
                          <a:spcPts val="0"/>
                        </a:spcAft>
                      </a:pPr>
                      <a:endParaRPr lang="en-US" altLang="ja-JP" sz="1050" kern="0" dirty="0">
                        <a:solidFill>
                          <a:schemeClr val="tx1"/>
                        </a:solidFill>
                        <a:effectLst/>
                        <a:latin typeface="+mn-ea"/>
                        <a:ea typeface="+mn-ea"/>
                        <a:cs typeface="+mn-cs"/>
                      </a:endParaRPr>
                    </a:p>
                    <a:p>
                      <a:pPr marL="90488" indent="-90488" algn="just">
                        <a:spcAft>
                          <a:spcPts val="0"/>
                        </a:spcAft>
                      </a:pPr>
                      <a:endParaRPr lang="en-US" altLang="ja-JP" sz="1200" kern="0" dirty="0">
                        <a:solidFill>
                          <a:schemeClr val="tx1"/>
                        </a:solidFill>
                        <a:effectLst/>
                        <a:latin typeface="+mn-ea"/>
                        <a:ea typeface="+mn-ea"/>
                        <a:cs typeface="+mn-cs"/>
                      </a:endParaRPr>
                    </a:p>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4"/>
                  </a:ext>
                </a:extLst>
              </a:tr>
            </a:tbl>
          </a:graphicData>
        </a:graphic>
      </p:graphicFrame>
      <p:sp>
        <p:nvSpPr>
          <p:cNvPr id="6" name="スライド番号プレースホルダー 5"/>
          <p:cNvSpPr>
            <a:spLocks noGrp="1"/>
          </p:cNvSpPr>
          <p:nvPr>
            <p:ph type="sldNum" sz="quarter" idx="12"/>
          </p:nvPr>
        </p:nvSpPr>
        <p:spPr/>
        <p:txBody>
          <a:bodyPr/>
          <a:lstStyle/>
          <a:p>
            <a:pPr>
              <a:defRPr/>
            </a:pPr>
            <a:fld id="{5B6056FD-481E-402F-BECC-1CED467BA55C}" type="slidenum">
              <a:rPr lang="en-US" altLang="ja-JP" smtClean="0"/>
              <a:pPr>
                <a:defRPr/>
              </a:pPr>
              <a:t>28</a:t>
            </a:fld>
            <a:endParaRPr lang="en-US" altLang="ja-JP" dirty="0"/>
          </a:p>
        </p:txBody>
      </p:sp>
      <p:grpSp>
        <p:nvGrpSpPr>
          <p:cNvPr id="7" name="グループ化 6"/>
          <p:cNvGrpSpPr/>
          <p:nvPr/>
        </p:nvGrpSpPr>
        <p:grpSpPr>
          <a:xfrm>
            <a:off x="3706688" y="2130435"/>
            <a:ext cx="6035179" cy="1383037"/>
            <a:chOff x="3706688" y="2130435"/>
            <a:chExt cx="6035179" cy="1383037"/>
          </a:xfrm>
        </p:grpSpPr>
        <p:pic>
          <p:nvPicPr>
            <p:cNvPr id="13" name="図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6688" y="2130435"/>
              <a:ext cx="1297006" cy="13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856925" y="2326900"/>
              <a:ext cx="1365879" cy="111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思考の吹き出し: 雲形 20"/>
            <p:cNvSpPr>
              <a:spLocks noChangeArrowheads="1"/>
            </p:cNvSpPr>
            <p:nvPr/>
          </p:nvSpPr>
          <p:spPr bwMode="auto">
            <a:xfrm>
              <a:off x="8121352" y="2202065"/>
              <a:ext cx="1620515" cy="852992"/>
            </a:xfrm>
            <a:prstGeom prst="cloudCallout">
              <a:avLst>
                <a:gd name="adj1" fmla="val -70086"/>
                <a:gd name="adj2" fmla="val 17853"/>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4400">
                <a:latin typeface="HGS創英角ｺﾞｼｯｸUB" panose="020B0900000000000000" pitchFamily="50" charset="-128"/>
                <a:ea typeface="HGS創英角ｺﾞｼｯｸUB" panose="020B0900000000000000" pitchFamily="50" charset="-128"/>
              </a:endParaRPr>
            </a:p>
          </p:txBody>
        </p:sp>
        <p:sp>
          <p:nvSpPr>
            <p:cNvPr id="16" name="テキスト ボックス 15"/>
            <p:cNvSpPr txBox="1"/>
            <p:nvPr/>
          </p:nvSpPr>
          <p:spPr>
            <a:xfrm>
              <a:off x="8231366" y="2299574"/>
              <a:ext cx="1346843" cy="646331"/>
            </a:xfrm>
            <a:prstGeom prst="rect">
              <a:avLst/>
            </a:prstGeom>
          </p:spPr>
          <p:txBody>
            <a:bodyPr wrap="none">
              <a:spAutoFit/>
            </a:bodyPr>
            <a:lstStyle/>
            <a:p>
              <a:pPr defTabSz="1277938" eaLnBrk="1" hangingPunct="1">
                <a:spcBef>
                  <a:spcPts val="0"/>
                </a:spcBef>
                <a:spcAft>
                  <a:spcPts val="0"/>
                </a:spcAft>
                <a:defRPr/>
              </a:pPr>
              <a:r>
                <a:rPr kumimoji="1" lang="ja-JP" altLang="en-US" sz="1200" kern="0" dirty="0"/>
                <a:t>台風の大雨により</a:t>
              </a:r>
              <a:endParaRPr kumimoji="1" lang="en-US" altLang="ja-JP" sz="1200" kern="0" dirty="0"/>
            </a:p>
            <a:p>
              <a:pPr defTabSz="1277938" eaLnBrk="1" hangingPunct="1">
                <a:spcBef>
                  <a:spcPts val="0"/>
                </a:spcBef>
                <a:spcAft>
                  <a:spcPts val="0"/>
                </a:spcAft>
                <a:defRPr/>
              </a:pPr>
              <a:r>
                <a:rPr kumimoji="1" lang="ja-JP" altLang="en-US" sz="1200" kern="0" dirty="0"/>
                <a:t>施設が浸水する</a:t>
              </a:r>
              <a:endParaRPr kumimoji="1" lang="en-US" altLang="ja-JP" sz="1200" kern="0" dirty="0"/>
            </a:p>
            <a:p>
              <a:pPr defTabSz="1277938" eaLnBrk="1" hangingPunct="1">
                <a:spcBef>
                  <a:spcPts val="0"/>
                </a:spcBef>
                <a:spcAft>
                  <a:spcPts val="0"/>
                </a:spcAft>
                <a:defRPr/>
              </a:pPr>
              <a:r>
                <a:rPr kumimoji="1" lang="ja-JP" altLang="en-US" sz="1200" kern="0" dirty="0"/>
                <a:t>かもしれません</a:t>
              </a:r>
            </a:p>
          </p:txBody>
        </p:sp>
        <p:pic>
          <p:nvPicPr>
            <p:cNvPr id="17" name="図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2933" y="2815319"/>
              <a:ext cx="806903" cy="65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吹き出し: 角を丸めた四角形 50175"/>
            <p:cNvSpPr>
              <a:spLocks noChangeArrowheads="1"/>
            </p:cNvSpPr>
            <p:nvPr/>
          </p:nvSpPr>
          <p:spPr bwMode="auto">
            <a:xfrm>
              <a:off x="5301406" y="2292541"/>
              <a:ext cx="1333991" cy="469546"/>
            </a:xfrm>
            <a:prstGeom prst="wedgeRoundRectCallout">
              <a:avLst>
                <a:gd name="adj1" fmla="val -22907"/>
                <a:gd name="adj2" fmla="val 80935"/>
                <a:gd name="adj3" fmla="val 1666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4400">
                <a:latin typeface="HGS創英角ｺﾞｼｯｸUB" panose="020B0900000000000000" pitchFamily="50" charset="-128"/>
                <a:ea typeface="HGS創英角ｺﾞｼｯｸUB" panose="020B0900000000000000" pitchFamily="50" charset="-128"/>
              </a:endParaRPr>
            </a:p>
          </p:txBody>
        </p:sp>
        <p:sp>
          <p:nvSpPr>
            <p:cNvPr id="19" name="テキスト ボックス 18"/>
            <p:cNvSpPr txBox="1"/>
            <p:nvPr/>
          </p:nvSpPr>
          <p:spPr>
            <a:xfrm>
              <a:off x="5282317" y="2283720"/>
              <a:ext cx="1415773" cy="461666"/>
            </a:xfrm>
            <a:prstGeom prst="rect">
              <a:avLst/>
            </a:prstGeom>
          </p:spPr>
          <p:txBody>
            <a:bodyPr wrap="none">
              <a:spAutoFit/>
            </a:bodyPr>
            <a:lstStyle/>
            <a:p>
              <a:pPr defTabSz="1277938" eaLnBrk="1" hangingPunct="1">
                <a:spcBef>
                  <a:spcPts val="0"/>
                </a:spcBef>
                <a:spcAft>
                  <a:spcPts val="0"/>
                </a:spcAft>
                <a:defRPr/>
              </a:pPr>
              <a:r>
                <a:rPr kumimoji="1" lang="ja-JP" altLang="en-US" sz="1200" kern="0" dirty="0"/>
                <a:t>台風進路や大雨の</a:t>
              </a:r>
              <a:endParaRPr kumimoji="1" lang="en-US" altLang="ja-JP" sz="1200" kern="0" dirty="0"/>
            </a:p>
            <a:p>
              <a:pPr defTabSz="1277938" eaLnBrk="1" hangingPunct="1">
                <a:spcBef>
                  <a:spcPts val="0"/>
                </a:spcBef>
                <a:spcAft>
                  <a:spcPts val="0"/>
                </a:spcAft>
                <a:defRPr/>
              </a:pPr>
              <a:r>
                <a:rPr kumimoji="1" lang="ja-JP" altLang="en-US" sz="1200" kern="0" dirty="0"/>
                <a:t>予想情報を確認</a:t>
              </a:r>
            </a:p>
          </p:txBody>
        </p:sp>
        <p:sp>
          <p:nvSpPr>
            <p:cNvPr id="20" name="矢印: 右 50176"/>
            <p:cNvSpPr>
              <a:spLocks noChangeArrowheads="1"/>
            </p:cNvSpPr>
            <p:nvPr/>
          </p:nvSpPr>
          <p:spPr bwMode="auto">
            <a:xfrm>
              <a:off x="5850321" y="3166352"/>
              <a:ext cx="989979" cy="136224"/>
            </a:xfrm>
            <a:prstGeom prst="rightArrow">
              <a:avLst>
                <a:gd name="adj1" fmla="val 50000"/>
                <a:gd name="adj2" fmla="val 5001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4400">
                <a:latin typeface="HGS創英角ｺﾞｼｯｸUB" panose="020B0900000000000000" pitchFamily="50" charset="-128"/>
                <a:ea typeface="HGS創英角ｺﾞｼｯｸUB" panose="020B0900000000000000" pitchFamily="50" charset="-128"/>
              </a:endParaRPr>
            </a:p>
          </p:txBody>
        </p:sp>
        <p:sp>
          <p:nvSpPr>
            <p:cNvPr id="21" name="テキスト ボックス 20"/>
            <p:cNvSpPr txBox="1"/>
            <p:nvPr/>
          </p:nvSpPr>
          <p:spPr>
            <a:xfrm>
              <a:off x="5844507" y="2916241"/>
              <a:ext cx="954048" cy="307777"/>
            </a:xfrm>
            <a:prstGeom prst="rect">
              <a:avLst/>
            </a:prstGeom>
          </p:spPr>
          <p:txBody>
            <a:bodyPr wrap="square">
              <a:spAutoFit/>
            </a:bodyPr>
            <a:lstStyle/>
            <a:p>
              <a:pPr defTabSz="1277938" eaLnBrk="1" hangingPunct="1">
                <a:spcBef>
                  <a:spcPts val="600"/>
                </a:spcBef>
                <a:spcAft>
                  <a:spcPts val="600"/>
                </a:spcAft>
                <a:defRPr/>
              </a:pPr>
              <a:r>
                <a:rPr kumimoji="1" lang="ja-JP" altLang="en-US" sz="1400" kern="0" dirty="0"/>
                <a:t>情報伝達</a:t>
              </a:r>
            </a:p>
          </p:txBody>
        </p:sp>
      </p:grpSp>
      <p:grpSp>
        <p:nvGrpSpPr>
          <p:cNvPr id="8" name="グループ化 7"/>
          <p:cNvGrpSpPr/>
          <p:nvPr/>
        </p:nvGrpSpPr>
        <p:grpSpPr>
          <a:xfrm>
            <a:off x="3634859" y="3566948"/>
            <a:ext cx="6205919" cy="1148904"/>
            <a:chOff x="3634859" y="3566948"/>
            <a:chExt cx="6205919" cy="1148904"/>
          </a:xfrm>
        </p:grpSpPr>
        <p:grpSp>
          <p:nvGrpSpPr>
            <p:cNvPr id="24" name="グループ化 23"/>
            <p:cNvGrpSpPr/>
            <p:nvPr/>
          </p:nvGrpSpPr>
          <p:grpSpPr>
            <a:xfrm flipH="1">
              <a:off x="3634859" y="4040604"/>
              <a:ext cx="914241" cy="616614"/>
              <a:chOff x="5321450" y="5327619"/>
              <a:chExt cx="1466850" cy="973137"/>
            </a:xfrm>
          </p:grpSpPr>
          <p:pic>
            <p:nvPicPr>
              <p:cNvPr id="41" name="図 501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1450" y="5327619"/>
                <a:ext cx="146685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5017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0525" y="5467319"/>
                <a:ext cx="61436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吹き出し: 角を丸めた四角形 38"/>
            <p:cNvSpPr>
              <a:spLocks noChangeArrowheads="1"/>
            </p:cNvSpPr>
            <p:nvPr/>
          </p:nvSpPr>
          <p:spPr bwMode="auto">
            <a:xfrm>
              <a:off x="3784261" y="3572790"/>
              <a:ext cx="1057275" cy="414338"/>
            </a:xfrm>
            <a:prstGeom prst="wedgeRoundRectCallout">
              <a:avLst>
                <a:gd name="adj1" fmla="val -30836"/>
                <a:gd name="adj2" fmla="val 73575"/>
                <a:gd name="adj3" fmla="val 1666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26" name="テキスト ボックス 25"/>
            <p:cNvSpPr txBox="1"/>
            <p:nvPr/>
          </p:nvSpPr>
          <p:spPr>
            <a:xfrm>
              <a:off x="3777889" y="3595015"/>
              <a:ext cx="1108075" cy="369888"/>
            </a:xfrm>
            <a:prstGeom prst="rect">
              <a:avLst/>
            </a:prstGeom>
          </p:spPr>
          <p:txBody>
            <a:bodyPr wrap="none">
              <a:spAutoFit/>
            </a:bodyPr>
            <a:lstStyle/>
            <a:p>
              <a:pPr defTabSz="1277938" eaLnBrk="1" hangingPunct="1">
                <a:spcBef>
                  <a:spcPts val="0"/>
                </a:spcBef>
                <a:spcAft>
                  <a:spcPts val="0"/>
                </a:spcAft>
                <a:defRPr/>
              </a:pPr>
              <a:r>
                <a:rPr kumimoji="1" lang="ja-JP" altLang="en-US" sz="900" kern="0" dirty="0"/>
                <a:t>大雨や川の水位の</a:t>
              </a:r>
              <a:endParaRPr kumimoji="1" lang="en-US" altLang="ja-JP" sz="900" kern="0" dirty="0"/>
            </a:p>
            <a:p>
              <a:pPr defTabSz="1277938" eaLnBrk="1" hangingPunct="1">
                <a:spcBef>
                  <a:spcPts val="0"/>
                </a:spcBef>
                <a:spcAft>
                  <a:spcPts val="0"/>
                </a:spcAft>
                <a:defRPr/>
              </a:pPr>
              <a:r>
                <a:rPr kumimoji="1" lang="ja-JP" altLang="en-US" sz="900" kern="0" dirty="0"/>
                <a:t>最新情報を確認</a:t>
              </a:r>
            </a:p>
          </p:txBody>
        </p:sp>
        <p:grpSp>
          <p:nvGrpSpPr>
            <p:cNvPr id="27" name="グループ化 1"/>
            <p:cNvGrpSpPr>
              <a:grpSpLocks/>
            </p:cNvGrpSpPr>
            <p:nvPr/>
          </p:nvGrpSpPr>
          <p:grpSpPr bwMode="auto">
            <a:xfrm>
              <a:off x="5003694" y="3566948"/>
              <a:ext cx="1893684" cy="915364"/>
              <a:chOff x="2139299" y="4249681"/>
              <a:chExt cx="1895046" cy="914560"/>
            </a:xfrm>
          </p:grpSpPr>
          <p:pic>
            <p:nvPicPr>
              <p:cNvPr id="38" name="図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88844" y="4479942"/>
                <a:ext cx="1145501" cy="68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円形吹き出し 59"/>
              <p:cNvSpPr>
                <a:spLocks noChangeArrowheads="1"/>
              </p:cNvSpPr>
              <p:nvPr/>
            </p:nvSpPr>
            <p:spPr bwMode="auto">
              <a:xfrm>
                <a:off x="2139299" y="4249681"/>
                <a:ext cx="797499" cy="517071"/>
              </a:xfrm>
              <a:prstGeom prst="wedgeEllipseCallout">
                <a:avLst>
                  <a:gd name="adj1" fmla="val 53088"/>
                  <a:gd name="adj2" fmla="val 38425"/>
                </a:avLst>
              </a:prstGeom>
              <a:solidFill>
                <a:srgbClr val="FFFF00"/>
              </a:solidFill>
              <a:ln w="9525">
                <a:solidFill>
                  <a:schemeClr val="tx1"/>
                </a:solidFill>
                <a:miter lim="800000"/>
                <a:headEnd/>
                <a:tailEnd/>
              </a:ln>
            </p:spPr>
            <p:txBody>
              <a:bodyPr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a:defRPr/>
                </a:pPr>
                <a:endParaRPr lang="ja-JP" altLang="en-US" sz="1576">
                  <a:solidFill>
                    <a:srgbClr val="FF0000"/>
                  </a:solidFill>
                </a:endParaRPr>
              </a:p>
            </p:txBody>
          </p:sp>
          <p:sp>
            <p:nvSpPr>
              <p:cNvPr id="40" name="テキスト ボックス 60"/>
              <p:cNvSpPr txBox="1">
                <a:spLocks noChangeArrowheads="1"/>
              </p:cNvSpPr>
              <p:nvPr/>
            </p:nvSpPr>
            <p:spPr bwMode="auto">
              <a:xfrm>
                <a:off x="2186998" y="4324681"/>
                <a:ext cx="748251" cy="360047"/>
              </a:xfrm>
              <a:prstGeom prst="rect">
                <a:avLst/>
              </a:prstGeom>
              <a:noFill/>
              <a:ln>
                <a:noFill/>
              </a:ln>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a:defRPr/>
                </a:pPr>
                <a:r>
                  <a:rPr lang="ja-JP" altLang="en-US" sz="882" dirty="0">
                    <a:solidFill>
                      <a:srgbClr val="FF0000"/>
                    </a:solidFill>
                  </a:rPr>
                  <a:t>川の水位が</a:t>
                </a:r>
                <a:endParaRPr lang="en-US" altLang="ja-JP" sz="882" dirty="0">
                  <a:solidFill>
                    <a:srgbClr val="FF0000"/>
                  </a:solidFill>
                </a:endParaRPr>
              </a:p>
              <a:p>
                <a:pPr defTabSz="576255">
                  <a:defRPr/>
                </a:pPr>
                <a:r>
                  <a:rPr lang="ja-JP" altLang="en-US" sz="882" dirty="0">
                    <a:solidFill>
                      <a:srgbClr val="FF0000"/>
                    </a:solidFill>
                  </a:rPr>
                  <a:t>キケンです</a:t>
                </a:r>
              </a:p>
            </p:txBody>
          </p:sp>
        </p:grpSp>
        <p:sp>
          <p:nvSpPr>
            <p:cNvPr id="28" name="テキスト ボックス 27"/>
            <p:cNvSpPr txBox="1"/>
            <p:nvPr/>
          </p:nvSpPr>
          <p:spPr>
            <a:xfrm>
              <a:off x="5875747" y="4438039"/>
              <a:ext cx="954088" cy="277813"/>
            </a:xfrm>
            <a:prstGeom prst="rect">
              <a:avLst/>
            </a:prstGeom>
          </p:spPr>
          <p:txBody>
            <a:bodyPr wrap="none">
              <a:spAutoFit/>
            </a:bodyPr>
            <a:lstStyle/>
            <a:p>
              <a:pPr defTabSz="1277938" eaLnBrk="1" hangingPunct="1">
                <a:spcBef>
                  <a:spcPts val="600"/>
                </a:spcBef>
                <a:spcAft>
                  <a:spcPts val="600"/>
                </a:spcAft>
                <a:defRPr/>
              </a:pPr>
              <a:r>
                <a:rPr kumimoji="1" lang="ja-JP" altLang="en-US" sz="1200" kern="0" dirty="0"/>
                <a:t>統括指揮者</a:t>
              </a:r>
            </a:p>
          </p:txBody>
        </p:sp>
        <p:sp>
          <p:nvSpPr>
            <p:cNvPr id="29" name="テキスト ボックス 28"/>
            <p:cNvSpPr txBox="1"/>
            <p:nvPr/>
          </p:nvSpPr>
          <p:spPr>
            <a:xfrm>
              <a:off x="7823732" y="4303836"/>
              <a:ext cx="508000" cy="246063"/>
            </a:xfrm>
            <a:prstGeom prst="rect">
              <a:avLst/>
            </a:prstGeom>
          </p:spPr>
          <p:txBody>
            <a:bodyPr>
              <a:spAutoFit/>
            </a:bodyPr>
            <a:lstStyle/>
            <a:p>
              <a:pPr defTabSz="1277938" eaLnBrk="1" hangingPunct="1">
                <a:spcBef>
                  <a:spcPts val="600"/>
                </a:spcBef>
                <a:spcAft>
                  <a:spcPts val="600"/>
                </a:spcAft>
                <a:defRPr/>
              </a:pPr>
              <a:r>
                <a:rPr kumimoji="1" lang="ja-JP" altLang="en-US" sz="1000" kern="0" dirty="0"/>
                <a:t>連絡</a:t>
              </a:r>
            </a:p>
          </p:txBody>
        </p:sp>
        <p:sp>
          <p:nvSpPr>
            <p:cNvPr id="30" name="思考の吹き出し: 雲形 54"/>
            <p:cNvSpPr>
              <a:spLocks noChangeArrowheads="1"/>
            </p:cNvSpPr>
            <p:nvPr/>
          </p:nvSpPr>
          <p:spPr bwMode="auto">
            <a:xfrm>
              <a:off x="7789949" y="3742201"/>
              <a:ext cx="1264773" cy="528475"/>
            </a:xfrm>
            <a:prstGeom prst="cloudCallout">
              <a:avLst>
                <a:gd name="adj1" fmla="val -63453"/>
                <a:gd name="adj2" fmla="val 19550"/>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31" name="テキスト ボックス 30"/>
            <p:cNvSpPr txBox="1"/>
            <p:nvPr/>
          </p:nvSpPr>
          <p:spPr>
            <a:xfrm>
              <a:off x="7925725" y="3811078"/>
              <a:ext cx="982662" cy="369888"/>
            </a:xfrm>
            <a:prstGeom prst="rect">
              <a:avLst/>
            </a:prstGeom>
          </p:spPr>
          <p:txBody>
            <a:bodyPr wrap="none">
              <a:spAutoFit/>
            </a:bodyPr>
            <a:lstStyle/>
            <a:p>
              <a:pPr defTabSz="1277938" eaLnBrk="1" hangingPunct="1">
                <a:spcBef>
                  <a:spcPts val="0"/>
                </a:spcBef>
                <a:spcAft>
                  <a:spcPts val="0"/>
                </a:spcAft>
                <a:defRPr/>
              </a:pPr>
              <a:r>
                <a:rPr kumimoji="1" lang="ja-JP" altLang="en-US" sz="900" kern="0" dirty="0"/>
                <a:t>避難をするので</a:t>
              </a:r>
              <a:endParaRPr kumimoji="1" lang="en-US" altLang="ja-JP" sz="900" kern="0" dirty="0"/>
            </a:p>
            <a:p>
              <a:pPr defTabSz="1277938" eaLnBrk="1" hangingPunct="1">
                <a:spcBef>
                  <a:spcPts val="0"/>
                </a:spcBef>
                <a:spcAft>
                  <a:spcPts val="0"/>
                </a:spcAft>
                <a:defRPr/>
              </a:pPr>
              <a:r>
                <a:rPr kumimoji="1" lang="ja-JP" altLang="en-US" sz="900" kern="0" dirty="0"/>
                <a:t>手伝ってください</a:t>
              </a:r>
            </a:p>
          </p:txBody>
        </p:sp>
        <p:sp>
          <p:nvSpPr>
            <p:cNvPr id="32" name="矢印: 右 50176"/>
            <p:cNvSpPr>
              <a:spLocks noChangeArrowheads="1"/>
            </p:cNvSpPr>
            <p:nvPr/>
          </p:nvSpPr>
          <p:spPr bwMode="auto">
            <a:xfrm>
              <a:off x="4757361" y="4506514"/>
              <a:ext cx="711450" cy="112946"/>
            </a:xfrm>
            <a:prstGeom prst="rightArrow">
              <a:avLst>
                <a:gd name="adj1" fmla="val 50000"/>
                <a:gd name="adj2" fmla="val 5001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33" name="テキスト ボックス 32"/>
            <p:cNvSpPr txBox="1"/>
            <p:nvPr/>
          </p:nvSpPr>
          <p:spPr>
            <a:xfrm>
              <a:off x="4880301" y="4311369"/>
              <a:ext cx="504056" cy="246221"/>
            </a:xfrm>
            <a:prstGeom prst="rect">
              <a:avLst/>
            </a:prstGeom>
          </p:spPr>
          <p:txBody>
            <a:bodyPr wrap="square">
              <a:spAutoFit/>
            </a:bodyPr>
            <a:lstStyle/>
            <a:p>
              <a:pPr defTabSz="1277938" eaLnBrk="1" hangingPunct="1">
                <a:spcBef>
                  <a:spcPts val="600"/>
                </a:spcBef>
                <a:spcAft>
                  <a:spcPts val="600"/>
                </a:spcAft>
                <a:defRPr/>
              </a:pPr>
              <a:r>
                <a:rPr kumimoji="1" lang="ja-JP" altLang="en-US" sz="1000" kern="0" dirty="0"/>
                <a:t>報告</a:t>
              </a:r>
            </a:p>
          </p:txBody>
        </p:sp>
        <p:sp>
          <p:nvSpPr>
            <p:cNvPr id="34" name="矢印: 右 50176"/>
            <p:cNvSpPr>
              <a:spLocks noChangeArrowheads="1"/>
            </p:cNvSpPr>
            <p:nvPr/>
          </p:nvSpPr>
          <p:spPr bwMode="auto">
            <a:xfrm>
              <a:off x="7585457" y="4483430"/>
              <a:ext cx="905034" cy="119219"/>
            </a:xfrm>
            <a:prstGeom prst="rightArrow">
              <a:avLst>
                <a:gd name="adj1" fmla="val 50000"/>
                <a:gd name="adj2" fmla="val 5001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35" name="テキスト ボックス 34"/>
            <p:cNvSpPr txBox="1"/>
            <p:nvPr/>
          </p:nvSpPr>
          <p:spPr>
            <a:xfrm>
              <a:off x="8425006" y="4378708"/>
              <a:ext cx="1415772" cy="276999"/>
            </a:xfrm>
            <a:prstGeom prst="rect">
              <a:avLst/>
            </a:prstGeom>
          </p:spPr>
          <p:txBody>
            <a:bodyPr wrap="none">
              <a:spAutoFit/>
            </a:bodyPr>
            <a:lstStyle/>
            <a:p>
              <a:pPr defTabSz="1277938" eaLnBrk="1" hangingPunct="1">
                <a:spcBef>
                  <a:spcPts val="600"/>
                </a:spcBef>
                <a:spcAft>
                  <a:spcPts val="600"/>
                </a:spcAft>
                <a:defRPr/>
              </a:pPr>
              <a:r>
                <a:rPr kumimoji="1" lang="ja-JP" altLang="en-US" sz="1200" kern="0" dirty="0"/>
                <a:t>地域の避難支援者</a:t>
              </a:r>
            </a:p>
          </p:txBody>
        </p:sp>
        <p:pic>
          <p:nvPicPr>
            <p:cNvPr id="36" name="図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253625" y="3737819"/>
              <a:ext cx="474911" cy="723870"/>
            </a:xfrm>
            <a:prstGeom prst="rect">
              <a:avLst/>
            </a:prstGeom>
          </p:spPr>
        </p:pic>
        <p:pic>
          <p:nvPicPr>
            <p:cNvPr id="37" name="図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9029" y="3875625"/>
              <a:ext cx="466010" cy="619944"/>
            </a:xfrm>
            <a:prstGeom prst="rect">
              <a:avLst/>
            </a:prstGeom>
          </p:spPr>
        </p:pic>
      </p:grpSp>
      <p:grpSp>
        <p:nvGrpSpPr>
          <p:cNvPr id="9" name="グループ化 8"/>
          <p:cNvGrpSpPr/>
          <p:nvPr/>
        </p:nvGrpSpPr>
        <p:grpSpPr>
          <a:xfrm>
            <a:off x="3719946" y="4791013"/>
            <a:ext cx="6093054" cy="1310128"/>
            <a:chOff x="3719946" y="4791013"/>
            <a:chExt cx="6093054" cy="1310128"/>
          </a:xfrm>
        </p:grpSpPr>
        <p:sp>
          <p:nvSpPr>
            <p:cNvPr id="44" name="テキスト ボックス 43"/>
            <p:cNvSpPr txBox="1"/>
            <p:nvPr/>
          </p:nvSpPr>
          <p:spPr>
            <a:xfrm>
              <a:off x="6119561" y="5791444"/>
              <a:ext cx="1262062" cy="277812"/>
            </a:xfrm>
            <a:prstGeom prst="rect">
              <a:avLst/>
            </a:prstGeom>
          </p:spPr>
          <p:txBody>
            <a:bodyPr wrap="none">
              <a:spAutoFit/>
            </a:bodyPr>
            <a:lstStyle/>
            <a:p>
              <a:pPr defTabSz="1277938" eaLnBrk="1" hangingPunct="1">
                <a:spcBef>
                  <a:spcPts val="600"/>
                </a:spcBef>
                <a:spcAft>
                  <a:spcPts val="600"/>
                </a:spcAft>
                <a:defRPr/>
              </a:pPr>
              <a:r>
                <a:rPr kumimoji="1" lang="ja-JP" altLang="en-US" sz="1200" kern="0" dirty="0"/>
                <a:t>施設関係者全員</a:t>
              </a:r>
            </a:p>
          </p:txBody>
        </p:sp>
        <p:pic>
          <p:nvPicPr>
            <p:cNvPr id="45" name="図 215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68380" y="5146356"/>
              <a:ext cx="1135057" cy="70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図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15763" y="5207992"/>
              <a:ext cx="1144587"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46"/>
            <p:cNvSpPr txBox="1"/>
            <p:nvPr/>
          </p:nvSpPr>
          <p:spPr>
            <a:xfrm>
              <a:off x="4804066" y="5823328"/>
              <a:ext cx="954088" cy="277813"/>
            </a:xfrm>
            <a:prstGeom prst="rect">
              <a:avLst/>
            </a:prstGeom>
          </p:spPr>
          <p:txBody>
            <a:bodyPr wrap="none">
              <a:spAutoFit/>
            </a:bodyPr>
            <a:lstStyle/>
            <a:p>
              <a:pPr defTabSz="1277938" eaLnBrk="1" hangingPunct="1">
                <a:spcBef>
                  <a:spcPts val="600"/>
                </a:spcBef>
                <a:spcAft>
                  <a:spcPts val="600"/>
                </a:spcAft>
                <a:defRPr/>
              </a:pPr>
              <a:r>
                <a:rPr kumimoji="1" lang="ja-JP" altLang="en-US" sz="1200" kern="0" dirty="0"/>
                <a:t>統括指揮者</a:t>
              </a:r>
            </a:p>
          </p:txBody>
        </p:sp>
        <p:sp>
          <p:nvSpPr>
            <p:cNvPr id="48" name="円形吹き出し 15"/>
            <p:cNvSpPr>
              <a:spLocks noChangeArrowheads="1"/>
            </p:cNvSpPr>
            <p:nvPr/>
          </p:nvSpPr>
          <p:spPr bwMode="auto">
            <a:xfrm>
              <a:off x="3719946" y="4791013"/>
              <a:ext cx="1223962" cy="468000"/>
            </a:xfrm>
            <a:prstGeom prst="wedgeEllipseCallout">
              <a:avLst>
                <a:gd name="adj1" fmla="val 11866"/>
                <a:gd name="adj2" fmla="val 70758"/>
              </a:avLst>
            </a:prstGeom>
            <a:solidFill>
              <a:srgbClr val="FFE7FF"/>
            </a:solidFill>
            <a:ln w="9525">
              <a:solidFill>
                <a:schemeClr val="tx1"/>
              </a:solidFill>
              <a:miter lim="800000"/>
              <a:headEnd/>
              <a:tailEnd/>
            </a:ln>
          </p:spPr>
          <p:txBody>
            <a:bodyPr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a:defRPr/>
              </a:pPr>
              <a:endParaRPr lang="ja-JP" altLang="en-US" sz="1576">
                <a:solidFill>
                  <a:srgbClr val="000000"/>
                </a:solidFill>
              </a:endParaRPr>
            </a:p>
          </p:txBody>
        </p:sp>
        <p:sp>
          <p:nvSpPr>
            <p:cNvPr id="49" name="テキスト ボックス 16"/>
            <p:cNvSpPr txBox="1">
              <a:spLocks noChangeArrowheads="1"/>
            </p:cNvSpPr>
            <p:nvPr/>
          </p:nvSpPr>
          <p:spPr bwMode="auto">
            <a:xfrm>
              <a:off x="3850900" y="4805914"/>
              <a:ext cx="1031875" cy="411162"/>
            </a:xfrm>
            <a:prstGeom prst="rect">
              <a:avLst/>
            </a:prstGeom>
            <a:noFill/>
            <a:ln>
              <a:noFill/>
            </a:ln>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a:defRPr/>
              </a:pPr>
              <a:r>
                <a:rPr lang="ja-JP" altLang="en-US" sz="1050" dirty="0">
                  <a:solidFill>
                    <a:srgbClr val="FF0000"/>
                  </a:solidFill>
                </a:rPr>
                <a:t>避難情報が</a:t>
              </a:r>
              <a:endParaRPr lang="en-US" altLang="ja-JP" sz="1050" dirty="0">
                <a:solidFill>
                  <a:srgbClr val="FF0000"/>
                </a:solidFill>
              </a:endParaRPr>
            </a:p>
            <a:p>
              <a:pPr defTabSz="576255">
                <a:defRPr/>
              </a:pPr>
              <a:r>
                <a:rPr lang="ja-JP" altLang="en-US" sz="1050" dirty="0">
                  <a:solidFill>
                    <a:srgbClr val="FF0000"/>
                  </a:solidFill>
                </a:rPr>
                <a:t>発令されました</a:t>
              </a:r>
            </a:p>
          </p:txBody>
        </p:sp>
        <p:sp>
          <p:nvSpPr>
            <p:cNvPr id="50" name="矢印: 左右 50184"/>
            <p:cNvSpPr>
              <a:spLocks noChangeArrowheads="1"/>
            </p:cNvSpPr>
            <p:nvPr/>
          </p:nvSpPr>
          <p:spPr bwMode="auto">
            <a:xfrm>
              <a:off x="5583716" y="5593168"/>
              <a:ext cx="579438" cy="246062"/>
            </a:xfrm>
            <a:prstGeom prst="leftRightArrow">
              <a:avLst>
                <a:gd name="adj1" fmla="val 50000"/>
                <a:gd name="adj2" fmla="val 50073"/>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51" name="テキスト ボックス 50"/>
            <p:cNvSpPr txBox="1"/>
            <p:nvPr/>
          </p:nvSpPr>
          <p:spPr>
            <a:xfrm>
              <a:off x="5637382" y="5427066"/>
              <a:ext cx="508000" cy="246063"/>
            </a:xfrm>
            <a:prstGeom prst="rect">
              <a:avLst/>
            </a:prstGeom>
          </p:spPr>
          <p:txBody>
            <a:bodyPr>
              <a:spAutoFit/>
            </a:bodyPr>
            <a:lstStyle/>
            <a:p>
              <a:pPr defTabSz="1277938" eaLnBrk="1" hangingPunct="1">
                <a:spcBef>
                  <a:spcPts val="600"/>
                </a:spcBef>
                <a:spcAft>
                  <a:spcPts val="600"/>
                </a:spcAft>
                <a:defRPr/>
              </a:pPr>
              <a:r>
                <a:rPr kumimoji="1" lang="ja-JP" altLang="en-US" sz="1000" kern="0" dirty="0"/>
                <a:t>共有</a:t>
              </a:r>
            </a:p>
          </p:txBody>
        </p:sp>
        <p:sp>
          <p:nvSpPr>
            <p:cNvPr id="55" name="思考の吹き出し: 雲形 73"/>
            <p:cNvSpPr>
              <a:spLocks noChangeArrowheads="1"/>
            </p:cNvSpPr>
            <p:nvPr/>
          </p:nvSpPr>
          <p:spPr bwMode="auto">
            <a:xfrm>
              <a:off x="7993126" y="5008432"/>
              <a:ext cx="1279950" cy="473757"/>
            </a:xfrm>
            <a:prstGeom prst="cloudCallout">
              <a:avLst>
                <a:gd name="adj1" fmla="val -38608"/>
                <a:gd name="adj2" fmla="val 66109"/>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56" name="テキスト ボックス 55"/>
            <p:cNvSpPr txBox="1"/>
            <p:nvPr/>
          </p:nvSpPr>
          <p:spPr>
            <a:xfrm>
              <a:off x="8132981" y="5050485"/>
              <a:ext cx="1085850" cy="368300"/>
            </a:xfrm>
            <a:prstGeom prst="rect">
              <a:avLst/>
            </a:prstGeom>
          </p:spPr>
          <p:txBody>
            <a:bodyPr wrap="none">
              <a:spAutoFit/>
            </a:bodyPr>
            <a:lstStyle/>
            <a:p>
              <a:pPr defTabSz="1277938" eaLnBrk="1" hangingPunct="1">
                <a:spcBef>
                  <a:spcPts val="0"/>
                </a:spcBef>
                <a:spcAft>
                  <a:spcPts val="0"/>
                </a:spcAft>
                <a:defRPr/>
              </a:pPr>
              <a:r>
                <a:rPr kumimoji="1" lang="ja-JP" altLang="en-US" sz="900" kern="0" dirty="0"/>
                <a:t>今から〇〇施設へ</a:t>
              </a:r>
              <a:endParaRPr kumimoji="1" lang="en-US" altLang="ja-JP" sz="900" kern="0" dirty="0"/>
            </a:p>
            <a:p>
              <a:pPr defTabSz="1277938" eaLnBrk="1" hangingPunct="1">
                <a:spcBef>
                  <a:spcPts val="0"/>
                </a:spcBef>
                <a:spcAft>
                  <a:spcPts val="0"/>
                </a:spcAft>
                <a:defRPr/>
              </a:pPr>
              <a:r>
                <a:rPr kumimoji="1" lang="ja-JP" altLang="en-US" sz="900" kern="0" dirty="0"/>
                <a:t>　避難します。</a:t>
              </a:r>
            </a:p>
          </p:txBody>
        </p:sp>
        <p:sp>
          <p:nvSpPr>
            <p:cNvPr id="57" name="円形吹き出し 15"/>
            <p:cNvSpPr>
              <a:spLocks noChangeArrowheads="1"/>
            </p:cNvSpPr>
            <p:nvPr/>
          </p:nvSpPr>
          <p:spPr bwMode="auto">
            <a:xfrm>
              <a:off x="5988506" y="4800089"/>
              <a:ext cx="1223962" cy="468000"/>
            </a:xfrm>
            <a:prstGeom prst="wedgeEllipseCallout">
              <a:avLst>
                <a:gd name="adj1" fmla="val 11866"/>
                <a:gd name="adj2" fmla="val 70758"/>
              </a:avLst>
            </a:prstGeom>
            <a:solidFill>
              <a:srgbClr val="FFE7FF"/>
            </a:solidFill>
            <a:ln w="9525">
              <a:solidFill>
                <a:schemeClr val="tx1"/>
              </a:solidFill>
              <a:miter lim="800000"/>
              <a:headEnd/>
              <a:tailEnd/>
            </a:ln>
          </p:spPr>
          <p:txBody>
            <a:bodyPr lIns="123974" tIns="61987" rIns="123974" bIns="61987"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defTabSz="576255">
                <a:defRPr/>
              </a:pPr>
              <a:endParaRPr lang="ja-JP" altLang="en-US" sz="1576">
                <a:solidFill>
                  <a:srgbClr val="000000"/>
                </a:solidFill>
              </a:endParaRPr>
            </a:p>
          </p:txBody>
        </p:sp>
        <p:sp>
          <p:nvSpPr>
            <p:cNvPr id="58" name="テキスト ボックス 16"/>
            <p:cNvSpPr txBox="1">
              <a:spLocks noChangeArrowheads="1"/>
            </p:cNvSpPr>
            <p:nvPr/>
          </p:nvSpPr>
          <p:spPr bwMode="auto">
            <a:xfrm>
              <a:off x="6119460" y="4814990"/>
              <a:ext cx="1031875" cy="411162"/>
            </a:xfrm>
            <a:prstGeom prst="rect">
              <a:avLst/>
            </a:prstGeom>
            <a:noFill/>
            <a:ln>
              <a:noFill/>
            </a:ln>
          </p:spPr>
          <p:txBody>
            <a:bodyPr wrap="none" lIns="88553" tIns="44276" rIns="88553" bIns="44276">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defTabSz="576255">
                <a:defRPr/>
              </a:pPr>
              <a:r>
                <a:rPr lang="ja-JP" altLang="en-US" sz="1050" dirty="0">
                  <a:solidFill>
                    <a:srgbClr val="FF0000"/>
                  </a:solidFill>
                </a:rPr>
                <a:t>避難情報が</a:t>
              </a:r>
              <a:endParaRPr lang="en-US" altLang="ja-JP" sz="1050" dirty="0">
                <a:solidFill>
                  <a:srgbClr val="FF0000"/>
                </a:solidFill>
              </a:endParaRPr>
            </a:p>
            <a:p>
              <a:pPr defTabSz="576255">
                <a:defRPr/>
              </a:pPr>
              <a:r>
                <a:rPr lang="ja-JP" altLang="en-US" sz="1050" dirty="0">
                  <a:solidFill>
                    <a:srgbClr val="FF0000"/>
                  </a:solidFill>
                </a:rPr>
                <a:t>発令されました</a:t>
              </a:r>
            </a:p>
          </p:txBody>
        </p:sp>
        <p:pic>
          <p:nvPicPr>
            <p:cNvPr id="59" name="図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05379" y="5215409"/>
              <a:ext cx="485289" cy="645591"/>
            </a:xfrm>
            <a:prstGeom prst="rect">
              <a:avLst/>
            </a:prstGeom>
          </p:spPr>
        </p:pic>
        <p:pic>
          <p:nvPicPr>
            <p:cNvPr id="60" name="図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52353" y="5190531"/>
              <a:ext cx="461857" cy="626955"/>
            </a:xfrm>
            <a:prstGeom prst="rect">
              <a:avLst/>
            </a:prstGeom>
          </p:spPr>
        </p:pic>
        <p:sp>
          <p:nvSpPr>
            <p:cNvPr id="61" name="テキスト ボックス 60"/>
            <p:cNvSpPr txBox="1"/>
            <p:nvPr/>
          </p:nvSpPr>
          <p:spPr>
            <a:xfrm>
              <a:off x="9166669" y="5773847"/>
              <a:ext cx="646331" cy="276999"/>
            </a:xfrm>
            <a:prstGeom prst="rect">
              <a:avLst/>
            </a:prstGeom>
          </p:spPr>
          <p:txBody>
            <a:bodyPr wrap="none">
              <a:spAutoFit/>
            </a:bodyPr>
            <a:lstStyle/>
            <a:p>
              <a:pPr defTabSz="1277938" eaLnBrk="1" hangingPunct="1">
                <a:spcBef>
                  <a:spcPts val="600"/>
                </a:spcBef>
                <a:spcAft>
                  <a:spcPts val="600"/>
                </a:spcAft>
                <a:defRPr/>
              </a:pPr>
              <a:r>
                <a:rPr kumimoji="1" lang="ja-JP" altLang="en-US" sz="1200" kern="0" dirty="0"/>
                <a:t>保護者</a:t>
              </a:r>
            </a:p>
          </p:txBody>
        </p:sp>
        <p:sp>
          <p:nvSpPr>
            <p:cNvPr id="62" name="テキスト ボックス 61"/>
            <p:cNvSpPr txBox="1"/>
            <p:nvPr/>
          </p:nvSpPr>
          <p:spPr>
            <a:xfrm>
              <a:off x="8475998" y="5655742"/>
              <a:ext cx="508000" cy="246221"/>
            </a:xfrm>
            <a:prstGeom prst="rect">
              <a:avLst/>
            </a:prstGeom>
          </p:spPr>
          <p:txBody>
            <a:bodyPr>
              <a:spAutoFit/>
            </a:bodyPr>
            <a:lstStyle/>
            <a:p>
              <a:pPr defTabSz="1277938" eaLnBrk="1" hangingPunct="1">
                <a:spcBef>
                  <a:spcPts val="600"/>
                </a:spcBef>
                <a:spcAft>
                  <a:spcPts val="600"/>
                </a:spcAft>
                <a:defRPr/>
              </a:pPr>
              <a:r>
                <a:rPr kumimoji="1" lang="ja-JP" altLang="en-US" sz="1000" kern="0" dirty="0"/>
                <a:t>連絡</a:t>
              </a:r>
            </a:p>
          </p:txBody>
        </p:sp>
        <p:sp>
          <p:nvSpPr>
            <p:cNvPr id="63" name="矢印: 右 50176"/>
            <p:cNvSpPr>
              <a:spLocks noChangeArrowheads="1"/>
            </p:cNvSpPr>
            <p:nvPr/>
          </p:nvSpPr>
          <p:spPr bwMode="auto">
            <a:xfrm>
              <a:off x="8269075" y="5861000"/>
              <a:ext cx="905034" cy="119219"/>
            </a:xfrm>
            <a:prstGeom prst="rightArrow">
              <a:avLst>
                <a:gd name="adj1" fmla="val 50000"/>
                <a:gd name="adj2" fmla="val 50017"/>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grpSp>
      <p:grpSp>
        <p:nvGrpSpPr>
          <p:cNvPr id="69" name="グループ化 68"/>
          <p:cNvGrpSpPr/>
          <p:nvPr/>
        </p:nvGrpSpPr>
        <p:grpSpPr>
          <a:xfrm>
            <a:off x="7082320" y="6063873"/>
            <a:ext cx="2693628" cy="776728"/>
            <a:chOff x="7082320" y="6063873"/>
            <a:chExt cx="2693628" cy="776728"/>
          </a:xfrm>
        </p:grpSpPr>
        <p:sp>
          <p:nvSpPr>
            <p:cNvPr id="65" name="テキスト ボックス 64"/>
            <p:cNvSpPr txBox="1"/>
            <p:nvPr/>
          </p:nvSpPr>
          <p:spPr>
            <a:xfrm>
              <a:off x="7844030" y="6562789"/>
              <a:ext cx="954087" cy="277812"/>
            </a:xfrm>
            <a:prstGeom prst="rect">
              <a:avLst/>
            </a:prstGeom>
          </p:spPr>
          <p:txBody>
            <a:bodyPr wrap="none">
              <a:spAutoFit/>
            </a:bodyPr>
            <a:lstStyle/>
            <a:p>
              <a:pPr defTabSz="1277938" eaLnBrk="1" hangingPunct="1">
                <a:spcBef>
                  <a:spcPts val="600"/>
                </a:spcBef>
                <a:spcAft>
                  <a:spcPts val="600"/>
                </a:spcAft>
                <a:defRPr/>
              </a:pPr>
              <a:r>
                <a:rPr kumimoji="1" lang="ja-JP" altLang="en-US" sz="1200" kern="0" dirty="0"/>
                <a:t>市役所等へ</a:t>
              </a:r>
            </a:p>
          </p:txBody>
        </p:sp>
        <p:sp>
          <p:nvSpPr>
            <p:cNvPr id="66" name="思考の吹き出し: 雲形 79"/>
            <p:cNvSpPr>
              <a:spLocks noChangeArrowheads="1"/>
            </p:cNvSpPr>
            <p:nvPr/>
          </p:nvSpPr>
          <p:spPr bwMode="auto">
            <a:xfrm>
              <a:off x="7619762" y="6109058"/>
              <a:ext cx="2156186" cy="493713"/>
            </a:xfrm>
            <a:prstGeom prst="cloudCallout">
              <a:avLst>
                <a:gd name="adj1" fmla="val -51245"/>
                <a:gd name="adj2" fmla="val 40838"/>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67" name="テキスト ボックス 66"/>
            <p:cNvSpPr txBox="1"/>
            <p:nvPr/>
          </p:nvSpPr>
          <p:spPr>
            <a:xfrm>
              <a:off x="7861851" y="6192901"/>
              <a:ext cx="1739900" cy="369888"/>
            </a:xfrm>
            <a:prstGeom prst="rect">
              <a:avLst/>
            </a:prstGeom>
          </p:spPr>
          <p:txBody>
            <a:bodyPr wrap="none">
              <a:spAutoFit/>
            </a:bodyPr>
            <a:lstStyle/>
            <a:p>
              <a:pPr defTabSz="1277938" eaLnBrk="1" hangingPunct="1">
                <a:spcBef>
                  <a:spcPts val="0"/>
                </a:spcBef>
                <a:spcAft>
                  <a:spcPts val="0"/>
                </a:spcAft>
                <a:defRPr/>
              </a:pPr>
              <a:r>
                <a:rPr kumimoji="1" lang="ja-JP" altLang="en-US" sz="900" kern="0" dirty="0"/>
                <a:t>●●施設は系列の〇〇施設へ</a:t>
              </a:r>
              <a:endParaRPr kumimoji="1" lang="en-US" altLang="ja-JP" sz="900" kern="0" dirty="0"/>
            </a:p>
            <a:p>
              <a:pPr defTabSz="1277938" eaLnBrk="1" hangingPunct="1">
                <a:spcBef>
                  <a:spcPts val="0"/>
                </a:spcBef>
                <a:spcAft>
                  <a:spcPts val="0"/>
                </a:spcAft>
                <a:defRPr/>
              </a:pPr>
              <a:r>
                <a:rPr kumimoji="1" lang="ja-JP" altLang="en-US" sz="900" kern="0" dirty="0"/>
                <a:t>全員避難しました。</a:t>
              </a:r>
            </a:p>
          </p:txBody>
        </p:sp>
        <p:pic>
          <p:nvPicPr>
            <p:cNvPr id="68" name="図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2320" y="6063873"/>
              <a:ext cx="557252" cy="741326"/>
            </a:xfrm>
            <a:prstGeom prst="rect">
              <a:avLst/>
            </a:prstGeom>
          </p:spPr>
        </p:pic>
      </p:grpSp>
    </p:spTree>
    <p:extLst>
      <p:ext uri="{BB962C8B-B14F-4D97-AF65-F5344CB8AC3E}">
        <p14:creationId xmlns:p14="http://schemas.microsoft.com/office/powerpoint/2010/main" val="667093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a:extLst>
              <a:ext uri="{FF2B5EF4-FFF2-40B4-BE49-F238E27FC236}">
                <a16:creationId xmlns:a16="http://schemas.microsoft.com/office/drawing/2014/main" id="{7A454749-84C8-4DAC-85BE-32BF4CD5697F}"/>
              </a:ext>
            </a:extLst>
          </p:cNvPr>
          <p:cNvSpPr/>
          <p:nvPr/>
        </p:nvSpPr>
        <p:spPr>
          <a:xfrm>
            <a:off x="233108" y="902039"/>
            <a:ext cx="9505950" cy="4874861"/>
          </a:xfrm>
          <a:prstGeom prst="roundRect">
            <a:avLst>
              <a:gd name="adj" fmla="val 2360"/>
            </a:avLst>
          </a:prstGeom>
          <a:solidFill>
            <a:schemeClr val="bg1"/>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a:defRPr/>
            </a:pPr>
            <a:endParaRPr kumimoji="1" lang="ja-JP" altLang="en-US" sz="2800" b="1" dirty="0">
              <a:solidFill>
                <a:srgbClr val="002060"/>
              </a:solidFill>
              <a:latin typeface="ＭＳ ゴシック" panose="020B0609070205080204" pitchFamily="49" charset="-128"/>
            </a:endParaRPr>
          </a:p>
        </p:txBody>
      </p:sp>
      <p:sp>
        <p:nvSpPr>
          <p:cNvPr id="24" name="角丸四角形 23">
            <a:extLst>
              <a:ext uri="{FF2B5EF4-FFF2-40B4-BE49-F238E27FC236}">
                <a16:creationId xmlns:a16="http://schemas.microsoft.com/office/drawing/2014/main" id="{1F81E1A3-9F13-40B4-ABC0-2859D50D7464}"/>
              </a:ext>
            </a:extLst>
          </p:cNvPr>
          <p:cNvSpPr/>
          <p:nvPr/>
        </p:nvSpPr>
        <p:spPr>
          <a:xfrm>
            <a:off x="405937" y="5517232"/>
            <a:ext cx="8904288" cy="123666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457200" indent="-457200">
              <a:buFont typeface="+mj-lt"/>
              <a:buAutoNum type="arabicPeriod"/>
              <a:defRPr/>
            </a:pPr>
            <a:endParaRPr kumimoji="1" lang="en-US" altLang="ja-JP" sz="2400" dirty="0">
              <a:solidFill>
                <a:prstClr val="black"/>
              </a:solidFill>
              <a:ea typeface="メイリオ" panose="020B0604030504040204" pitchFamily="50" charset="-128"/>
            </a:endParaRPr>
          </a:p>
        </p:txBody>
      </p:sp>
      <p:sp>
        <p:nvSpPr>
          <p:cNvPr id="8" name="角丸四角形 7">
            <a:extLst>
              <a:ext uri="{FF2B5EF4-FFF2-40B4-BE49-F238E27FC236}">
                <a16:creationId xmlns:a16="http://schemas.microsoft.com/office/drawing/2014/main" id="{B2F295B6-D427-43F8-BDBC-48E6493E2237}"/>
              </a:ext>
            </a:extLst>
          </p:cNvPr>
          <p:cNvSpPr/>
          <p:nvPr/>
        </p:nvSpPr>
        <p:spPr>
          <a:xfrm>
            <a:off x="3271838" y="63500"/>
            <a:ext cx="3384550" cy="449263"/>
          </a:xfrm>
          <a:prstGeom prst="roundRect">
            <a:avLst>
              <a:gd name="adj" fmla="val 10743"/>
            </a:avLst>
          </a:prstGeom>
          <a:no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500" b="1" dirty="0">
                <a:solidFill>
                  <a:srgbClr val="002060"/>
                </a:solidFill>
                <a:ea typeface="メイリオ" panose="020B0604030504040204" pitchFamily="50" charset="-128"/>
              </a:rPr>
              <a:t>目次</a:t>
            </a:r>
          </a:p>
        </p:txBody>
      </p:sp>
      <p:sp>
        <p:nvSpPr>
          <p:cNvPr id="13" name="スライド番号プレースホルダー 2"/>
          <p:cNvSpPr>
            <a:spLocks noGrp="1"/>
          </p:cNvSpPr>
          <p:nvPr>
            <p:ph type="sldNum" sz="quarter" idx="12"/>
          </p:nvPr>
        </p:nvSpPr>
        <p:spPr>
          <a:xfrm>
            <a:off x="7585075" y="6486525"/>
            <a:ext cx="2312988" cy="476250"/>
          </a:xfrm>
        </p:spPr>
        <p:txBody>
          <a:bodyPr/>
          <a:lstStyle/>
          <a:p>
            <a:pPr>
              <a:defRPr/>
            </a:pPr>
            <a:fld id="{5B6056FD-481E-402F-BECC-1CED467BA55C}" type="slidenum">
              <a:rPr lang="en-US" altLang="ja-JP" smtClean="0"/>
              <a:pPr>
                <a:defRPr/>
              </a:pPr>
              <a:t>2</a:t>
            </a:fld>
            <a:endParaRPr lang="en-US" altLang="ja-JP" dirty="0"/>
          </a:p>
        </p:txBody>
      </p:sp>
      <p:sp>
        <p:nvSpPr>
          <p:cNvPr id="10" name="角丸四角形 9">
            <a:extLst>
              <a:ext uri="{FF2B5EF4-FFF2-40B4-BE49-F238E27FC236}">
                <a16:creationId xmlns:a16="http://schemas.microsoft.com/office/drawing/2014/main" id="{F5C6F753-F12C-436E-B6CD-EB431B77981E}"/>
              </a:ext>
            </a:extLst>
          </p:cNvPr>
          <p:cNvSpPr/>
          <p:nvPr/>
        </p:nvSpPr>
        <p:spPr>
          <a:xfrm>
            <a:off x="5427739" y="1232842"/>
            <a:ext cx="4628496" cy="414037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457200" indent="-457200">
              <a:spcAft>
                <a:spcPts val="600"/>
              </a:spcAft>
              <a:buFont typeface="+mj-lt"/>
              <a:buAutoNum type="arabicPeriod" startAt="7"/>
              <a:defRPr/>
            </a:pPr>
            <a:r>
              <a:rPr kumimoji="1" lang="ja-JP" altLang="en-US" sz="2400" dirty="0">
                <a:solidFill>
                  <a:prstClr val="black"/>
                </a:solidFill>
                <a:ea typeface="メイリオ" panose="020B0604030504040204" pitchFamily="50" charset="-128"/>
              </a:rPr>
              <a:t>施設における防災体制の例　</a:t>
            </a:r>
          </a:p>
          <a:p>
            <a:pPr marL="457200" indent="-457200">
              <a:spcAft>
                <a:spcPts val="600"/>
              </a:spcAft>
              <a:buFont typeface="+mj-lt"/>
              <a:buAutoNum type="arabicPeriod" startAt="7"/>
              <a:defRPr/>
            </a:pPr>
            <a:r>
              <a:rPr kumimoji="1" lang="ja-JP" altLang="en-US" sz="2400" dirty="0">
                <a:solidFill>
                  <a:prstClr val="black"/>
                </a:solidFill>
                <a:ea typeface="メイリオ" panose="020B0604030504040204" pitchFamily="50" charset="-128"/>
              </a:rPr>
              <a:t>総括指揮者の役割の例</a:t>
            </a:r>
          </a:p>
          <a:p>
            <a:pPr marL="457200" indent="-457200">
              <a:spcAft>
                <a:spcPts val="600"/>
              </a:spcAft>
              <a:buFont typeface="+mj-lt"/>
              <a:buAutoNum type="arabicPeriod" startAt="7"/>
              <a:defRPr/>
            </a:pPr>
            <a:r>
              <a:rPr kumimoji="1" lang="ja-JP" altLang="en-US" sz="2400" dirty="0">
                <a:solidFill>
                  <a:prstClr val="black"/>
                </a:solidFill>
                <a:ea typeface="メイリオ" panose="020B0604030504040204" pitchFamily="50" charset="-128"/>
              </a:rPr>
              <a:t>情報連絡班の役割の例</a:t>
            </a:r>
          </a:p>
          <a:p>
            <a:pPr marL="457200" indent="-457200">
              <a:spcAft>
                <a:spcPts val="600"/>
              </a:spcAft>
              <a:buFont typeface="+mj-lt"/>
              <a:buAutoNum type="arabicPeriod" startAt="7"/>
              <a:defRPr/>
            </a:pPr>
            <a:r>
              <a:rPr kumimoji="1" lang="ja-JP" altLang="en-US" sz="2400" dirty="0" smtClean="0">
                <a:solidFill>
                  <a:prstClr val="black"/>
                </a:solidFill>
                <a:ea typeface="メイリオ" panose="020B0604030504040204" pitchFamily="50" charset="-128"/>
              </a:rPr>
              <a:t>避難</a:t>
            </a:r>
            <a:r>
              <a:rPr kumimoji="1" lang="ja-JP" altLang="en-US" sz="2400" dirty="0">
                <a:solidFill>
                  <a:prstClr val="black"/>
                </a:solidFill>
                <a:ea typeface="メイリオ" panose="020B0604030504040204" pitchFamily="50" charset="-128"/>
              </a:rPr>
              <a:t>誘導班の役割の例</a:t>
            </a:r>
            <a:endParaRPr kumimoji="1" lang="en-US" altLang="ja-JP" sz="2400" dirty="0">
              <a:solidFill>
                <a:prstClr val="black"/>
              </a:solidFill>
              <a:ea typeface="メイリオ" panose="020B0604030504040204" pitchFamily="50" charset="-128"/>
            </a:endParaRPr>
          </a:p>
          <a:p>
            <a:pPr marL="457200" indent="-457200">
              <a:spcAft>
                <a:spcPts val="600"/>
              </a:spcAft>
              <a:buFont typeface="+mj-lt"/>
              <a:buAutoNum type="arabicPeriod" startAt="7"/>
              <a:defRPr/>
            </a:pPr>
            <a:r>
              <a:rPr kumimoji="1" lang="ja-JP" altLang="en-US" sz="2400" dirty="0">
                <a:solidFill>
                  <a:prstClr val="black"/>
                </a:solidFill>
                <a:ea typeface="メイリオ" panose="020B0604030504040204" pitchFamily="50" charset="-128"/>
              </a:rPr>
              <a:t>装備品等準備班の役割の例</a:t>
            </a:r>
            <a:endParaRPr kumimoji="1" lang="en-US" altLang="ja-JP" sz="2400" dirty="0">
              <a:solidFill>
                <a:prstClr val="black"/>
              </a:solidFill>
              <a:ea typeface="メイリオ" panose="020B0604030504040204" pitchFamily="50" charset="-128"/>
            </a:endParaRPr>
          </a:p>
          <a:p>
            <a:pPr marL="457200" indent="-457200">
              <a:spcAft>
                <a:spcPts val="600"/>
              </a:spcAft>
              <a:buFont typeface="+mj-lt"/>
              <a:buAutoNum type="arabicPeriod" startAt="7"/>
              <a:defRPr/>
            </a:pPr>
            <a:r>
              <a:rPr kumimoji="1" lang="ja-JP" altLang="en-US" sz="2400" dirty="0">
                <a:solidFill>
                  <a:prstClr val="black"/>
                </a:solidFill>
                <a:ea typeface="メイリオ" panose="020B0604030504040204" pitchFamily="50" charset="-128"/>
              </a:rPr>
              <a:t>避難訓練の</a:t>
            </a:r>
            <a:r>
              <a:rPr kumimoji="1" lang="ja-JP" altLang="en-US" sz="2400" dirty="0" smtClean="0">
                <a:solidFill>
                  <a:prstClr val="black"/>
                </a:solidFill>
                <a:ea typeface="メイリオ" panose="020B0604030504040204" pitchFamily="50" charset="-128"/>
              </a:rPr>
              <a:t>種類</a:t>
            </a:r>
            <a:endParaRPr kumimoji="1" lang="en-US" altLang="ja-JP" sz="2400" dirty="0" smtClean="0">
              <a:solidFill>
                <a:prstClr val="black"/>
              </a:solidFill>
              <a:ea typeface="メイリオ" panose="020B0604030504040204" pitchFamily="50" charset="-128"/>
            </a:endParaRPr>
          </a:p>
          <a:p>
            <a:pPr marL="457200" indent="-457200">
              <a:spcAft>
                <a:spcPts val="600"/>
              </a:spcAft>
              <a:buFont typeface="+mj-lt"/>
              <a:buAutoNum type="arabicPeriod" startAt="7"/>
              <a:defRPr/>
            </a:pPr>
            <a:r>
              <a:rPr kumimoji="1" lang="ja-JP" altLang="en-US" sz="2400" dirty="0">
                <a:solidFill>
                  <a:prstClr val="black"/>
                </a:solidFill>
                <a:ea typeface="メイリオ" panose="020B0604030504040204" pitchFamily="50" charset="-128"/>
              </a:rPr>
              <a:t>避難訓練における留意点</a:t>
            </a:r>
            <a:endParaRPr kumimoji="1" lang="en-US" altLang="ja-JP" sz="2400">
              <a:solidFill>
                <a:prstClr val="black"/>
              </a:solidFill>
              <a:ea typeface="メイリオ" panose="020B0604030504040204" pitchFamily="50" charset="-128"/>
            </a:endParaRPr>
          </a:p>
          <a:p>
            <a:pPr marL="457200" indent="-457200">
              <a:spcAft>
                <a:spcPts val="600"/>
              </a:spcAft>
              <a:buFont typeface="+mj-lt"/>
              <a:buAutoNum type="arabicPeriod" startAt="7"/>
              <a:defRPr/>
            </a:pPr>
            <a:r>
              <a:rPr kumimoji="1" lang="ja-JP" altLang="en-US" sz="2400" smtClean="0">
                <a:solidFill>
                  <a:prstClr val="black"/>
                </a:solidFill>
                <a:ea typeface="メイリオ" panose="020B0604030504040204" pitchFamily="50" charset="-128"/>
              </a:rPr>
              <a:t>タイムライン</a:t>
            </a:r>
            <a:r>
              <a:rPr kumimoji="1" lang="ja-JP" altLang="en-US" sz="2400" dirty="0">
                <a:solidFill>
                  <a:prstClr val="black"/>
                </a:solidFill>
                <a:ea typeface="メイリオ" panose="020B0604030504040204" pitchFamily="50" charset="-128"/>
              </a:rPr>
              <a:t>の作成と活用</a:t>
            </a:r>
            <a:endParaRPr kumimoji="1" lang="en-US" altLang="ja-JP" sz="2400" dirty="0">
              <a:solidFill>
                <a:prstClr val="black"/>
              </a:solidFill>
              <a:ea typeface="メイリオ" panose="020B0604030504040204" pitchFamily="50" charset="-128"/>
            </a:endParaRPr>
          </a:p>
          <a:p>
            <a:pPr>
              <a:spcAft>
                <a:spcPts val="600"/>
              </a:spcAft>
              <a:defRPr/>
            </a:pPr>
            <a:r>
              <a:rPr kumimoji="1" lang="ja-JP" altLang="en-US" sz="2400" dirty="0" smtClean="0">
                <a:solidFill>
                  <a:prstClr val="black"/>
                </a:solidFill>
                <a:ea typeface="メイリオ" panose="020B0604030504040204" pitchFamily="50" charset="-128"/>
              </a:rPr>
              <a:t>　■理解度チェック</a:t>
            </a:r>
            <a:endParaRPr kumimoji="1" lang="en-US" altLang="ja-JP" sz="2400" dirty="0">
              <a:solidFill>
                <a:prstClr val="black"/>
              </a:solidFill>
              <a:ea typeface="メイリオ" panose="020B0604030504040204" pitchFamily="50" charset="-128"/>
            </a:endParaRPr>
          </a:p>
          <a:p>
            <a:pPr>
              <a:spcAft>
                <a:spcPts val="600"/>
              </a:spcAft>
              <a:defRPr/>
            </a:pPr>
            <a:endParaRPr kumimoji="1" lang="en-US" altLang="ja-JP" sz="1800" dirty="0">
              <a:solidFill>
                <a:prstClr val="black"/>
              </a:solidFill>
              <a:ea typeface="メイリオ" panose="020B0604030504040204" pitchFamily="50" charset="-128"/>
            </a:endParaRPr>
          </a:p>
          <a:p>
            <a:pPr>
              <a:spcAft>
                <a:spcPts val="600"/>
              </a:spcAft>
              <a:defRPr/>
            </a:pPr>
            <a:endParaRPr kumimoji="1" lang="en-US" altLang="ja-JP" sz="2400" dirty="0">
              <a:solidFill>
                <a:prstClr val="black"/>
              </a:solidFill>
              <a:ea typeface="メイリオ" panose="020B0604030504040204" pitchFamily="50" charset="-128"/>
            </a:endParaRPr>
          </a:p>
        </p:txBody>
      </p:sp>
      <p:sp>
        <p:nvSpPr>
          <p:cNvPr id="11" name="角丸四角形 18">
            <a:extLst>
              <a:ext uri="{FF2B5EF4-FFF2-40B4-BE49-F238E27FC236}">
                <a16:creationId xmlns:a16="http://schemas.microsoft.com/office/drawing/2014/main" id="{EFF51DC0-8A15-47EF-98AB-37D6EB58711A}"/>
              </a:ext>
            </a:extLst>
          </p:cNvPr>
          <p:cNvSpPr/>
          <p:nvPr/>
        </p:nvSpPr>
        <p:spPr>
          <a:xfrm>
            <a:off x="441745" y="1300111"/>
            <a:ext cx="5328592" cy="349704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457200" indent="-457200">
              <a:spcAft>
                <a:spcPts val="0"/>
              </a:spcAft>
              <a:buFont typeface="+mj-lt"/>
              <a:buAutoNum type="arabicPeriod"/>
              <a:defRPr/>
            </a:pPr>
            <a:r>
              <a:rPr kumimoji="1" lang="ja-JP" altLang="en-US" sz="2400" dirty="0">
                <a:solidFill>
                  <a:prstClr val="black"/>
                </a:solidFill>
                <a:ea typeface="メイリオ" panose="020B0604030504040204" pitchFamily="50" charset="-128"/>
              </a:rPr>
              <a:t>要配慮者利用施設における</a:t>
            </a:r>
            <a:endParaRPr kumimoji="1" lang="en-US" altLang="ja-JP" sz="2400" dirty="0">
              <a:solidFill>
                <a:prstClr val="black"/>
              </a:solidFill>
              <a:ea typeface="メイリオ" panose="020B0604030504040204" pitchFamily="50" charset="-128"/>
            </a:endParaRPr>
          </a:p>
          <a:p>
            <a:pPr>
              <a:spcAft>
                <a:spcPts val="600"/>
              </a:spcAft>
              <a:defRPr/>
            </a:pPr>
            <a:r>
              <a:rPr kumimoji="1" lang="ja-JP" altLang="en-US" sz="2400" dirty="0">
                <a:solidFill>
                  <a:prstClr val="black"/>
                </a:solidFill>
                <a:ea typeface="メイリオ" panose="020B0604030504040204" pitchFamily="50" charset="-128"/>
              </a:rPr>
              <a:t>　  避難確保の重要性</a:t>
            </a:r>
            <a:endParaRPr kumimoji="1" lang="en-US" altLang="ja-JP" sz="2400" dirty="0">
              <a:solidFill>
                <a:prstClr val="black"/>
              </a:solidFill>
              <a:ea typeface="メイリオ" panose="020B0604030504040204" pitchFamily="50" charset="-128"/>
            </a:endParaRPr>
          </a:p>
          <a:p>
            <a:pPr marL="457200" indent="-457200">
              <a:spcAft>
                <a:spcPts val="600"/>
              </a:spcAft>
              <a:buFont typeface="+mj-lt"/>
              <a:buAutoNum type="arabicPeriod" startAt="2"/>
              <a:defRPr/>
            </a:pPr>
            <a:r>
              <a:rPr kumimoji="1" lang="ja-JP" altLang="en-US" sz="2400" dirty="0">
                <a:solidFill>
                  <a:prstClr val="black"/>
                </a:solidFill>
                <a:ea typeface="メイリオ" panose="020B0604030504040204" pitchFamily="50" charset="-128"/>
              </a:rPr>
              <a:t>災害の種類</a:t>
            </a:r>
            <a:endParaRPr kumimoji="1" lang="en-US" altLang="ja-JP" sz="2400" dirty="0">
              <a:solidFill>
                <a:prstClr val="black"/>
              </a:solidFill>
              <a:ea typeface="メイリオ" panose="020B0604030504040204" pitchFamily="50" charset="-128"/>
            </a:endParaRPr>
          </a:p>
          <a:p>
            <a:pPr marL="457200" indent="-457200">
              <a:spcAft>
                <a:spcPts val="600"/>
              </a:spcAft>
              <a:buFont typeface="+mj-lt"/>
              <a:buAutoNum type="arabicPeriod" startAt="2"/>
              <a:defRPr/>
            </a:pPr>
            <a:r>
              <a:rPr kumimoji="1" lang="ja-JP" altLang="en-US" sz="2400" dirty="0">
                <a:solidFill>
                  <a:prstClr val="black"/>
                </a:solidFill>
                <a:ea typeface="メイリオ" panose="020B0604030504040204" pitchFamily="50" charset="-128"/>
              </a:rPr>
              <a:t>災害リスクの把握</a:t>
            </a:r>
            <a:endParaRPr kumimoji="1" lang="en-US" altLang="ja-JP" sz="2400" dirty="0">
              <a:solidFill>
                <a:prstClr val="black"/>
              </a:solidFill>
              <a:ea typeface="メイリオ" panose="020B0604030504040204" pitchFamily="50" charset="-128"/>
            </a:endParaRPr>
          </a:p>
          <a:p>
            <a:pPr marL="457200" indent="-457200">
              <a:spcAft>
                <a:spcPts val="600"/>
              </a:spcAft>
              <a:buFont typeface="+mj-lt"/>
              <a:buAutoNum type="arabicPeriod" startAt="2"/>
              <a:defRPr/>
            </a:pPr>
            <a:r>
              <a:rPr kumimoji="1" lang="ja-JP" altLang="en-US" sz="2400" dirty="0">
                <a:solidFill>
                  <a:prstClr val="black"/>
                </a:solidFill>
                <a:ea typeface="メイリオ" panose="020B0604030504040204" pitchFamily="50" charset="-128"/>
              </a:rPr>
              <a:t>避難先の選定における</a:t>
            </a:r>
            <a:r>
              <a:rPr kumimoji="1" lang="ja-JP" altLang="en-US" sz="2400" dirty="0" smtClean="0">
                <a:solidFill>
                  <a:prstClr val="black"/>
                </a:solidFill>
                <a:ea typeface="メイリオ" panose="020B0604030504040204" pitchFamily="50" charset="-128"/>
              </a:rPr>
              <a:t>留意点</a:t>
            </a:r>
            <a:endParaRPr kumimoji="1" lang="en-US" altLang="ja-JP" sz="2400" dirty="0" smtClean="0">
              <a:solidFill>
                <a:prstClr val="black"/>
              </a:solidFill>
              <a:ea typeface="メイリオ" panose="020B0604030504040204" pitchFamily="50" charset="-128"/>
            </a:endParaRPr>
          </a:p>
          <a:p>
            <a:pPr>
              <a:spcAft>
                <a:spcPts val="600"/>
              </a:spcAft>
              <a:defRPr/>
            </a:pPr>
            <a:r>
              <a:rPr kumimoji="1" lang="ja-JP" altLang="en-US" sz="2400" dirty="0">
                <a:solidFill>
                  <a:prstClr val="black"/>
                </a:solidFill>
                <a:ea typeface="メイリオ" panose="020B0604030504040204" pitchFamily="50" charset="-128"/>
              </a:rPr>
              <a:t>　</a:t>
            </a:r>
            <a:r>
              <a:rPr kumimoji="1" lang="ja-JP" altLang="en-US" sz="2400" dirty="0" smtClean="0">
                <a:solidFill>
                  <a:prstClr val="black"/>
                </a:solidFill>
                <a:ea typeface="メイリオ" panose="020B0604030504040204" pitchFamily="50" charset="-128"/>
              </a:rPr>
              <a:t>■理解度チェック</a:t>
            </a:r>
            <a:endParaRPr kumimoji="1" lang="en-US" altLang="ja-JP" sz="2400" dirty="0">
              <a:solidFill>
                <a:prstClr val="black"/>
              </a:solidFill>
              <a:ea typeface="メイリオ" panose="020B0604030504040204" pitchFamily="50" charset="-128"/>
            </a:endParaRPr>
          </a:p>
        </p:txBody>
      </p:sp>
      <p:sp>
        <p:nvSpPr>
          <p:cNvPr id="14" name="角丸四角形 18">
            <a:extLst>
              <a:ext uri="{FF2B5EF4-FFF2-40B4-BE49-F238E27FC236}">
                <a16:creationId xmlns:a16="http://schemas.microsoft.com/office/drawing/2014/main" id="{EFF51DC0-8A15-47EF-98AB-37D6EB58711A}"/>
              </a:ext>
            </a:extLst>
          </p:cNvPr>
          <p:cNvSpPr/>
          <p:nvPr/>
        </p:nvSpPr>
        <p:spPr>
          <a:xfrm>
            <a:off x="405937" y="3958400"/>
            <a:ext cx="5328592" cy="134995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457200" indent="-457200">
              <a:spcAft>
                <a:spcPts val="600"/>
              </a:spcAft>
              <a:buFont typeface="+mj-lt"/>
              <a:buAutoNum type="arabicPeriod" startAt="5"/>
              <a:defRPr/>
            </a:pPr>
            <a:r>
              <a:rPr kumimoji="1" lang="ja-JP" altLang="en-US" sz="2400" dirty="0" smtClean="0">
                <a:solidFill>
                  <a:prstClr val="black"/>
                </a:solidFill>
                <a:ea typeface="メイリオ" panose="020B0604030504040204" pitchFamily="50" charset="-128"/>
              </a:rPr>
              <a:t>避難</a:t>
            </a:r>
            <a:r>
              <a:rPr kumimoji="1" lang="ja-JP" altLang="en-US" sz="2400" dirty="0">
                <a:solidFill>
                  <a:prstClr val="black"/>
                </a:solidFill>
                <a:ea typeface="メイリオ" panose="020B0604030504040204" pitchFamily="50" charset="-128"/>
              </a:rPr>
              <a:t>開始のタイミングの</a:t>
            </a:r>
            <a:r>
              <a:rPr kumimoji="1" lang="ja-JP" altLang="en-US" sz="2400" dirty="0" smtClean="0">
                <a:solidFill>
                  <a:prstClr val="black"/>
                </a:solidFill>
                <a:ea typeface="メイリオ" panose="020B0604030504040204" pitchFamily="50" charset="-128"/>
              </a:rPr>
              <a:t>考え方</a:t>
            </a:r>
            <a:endParaRPr kumimoji="1" lang="en-US" altLang="ja-JP" sz="2400" dirty="0" smtClean="0">
              <a:solidFill>
                <a:prstClr val="black"/>
              </a:solidFill>
              <a:ea typeface="メイリオ" panose="020B0604030504040204" pitchFamily="50" charset="-128"/>
            </a:endParaRPr>
          </a:p>
          <a:p>
            <a:pPr marL="457200" indent="-457200">
              <a:spcAft>
                <a:spcPts val="600"/>
              </a:spcAft>
              <a:buFont typeface="+mj-lt"/>
              <a:buAutoNum type="arabicPeriod" startAt="5"/>
              <a:defRPr/>
            </a:pPr>
            <a:r>
              <a:rPr kumimoji="1" lang="ja-JP" altLang="en-US" sz="2400" dirty="0">
                <a:solidFill>
                  <a:prstClr val="black"/>
                </a:solidFill>
                <a:ea typeface="メイリオ" panose="020B0604030504040204" pitchFamily="50" charset="-128"/>
              </a:rPr>
              <a:t>防災気象情報や避難情報の収集</a:t>
            </a:r>
          </a:p>
          <a:p>
            <a:pPr>
              <a:spcAft>
                <a:spcPts val="600"/>
              </a:spcAft>
              <a:defRPr/>
            </a:pPr>
            <a:r>
              <a:rPr kumimoji="1" lang="ja-JP" altLang="en-US" sz="2400" dirty="0" smtClean="0">
                <a:solidFill>
                  <a:prstClr val="black"/>
                </a:solidFill>
                <a:ea typeface="メイリオ" panose="020B0604030504040204" pitchFamily="50" charset="-128"/>
              </a:rPr>
              <a:t>　■理解度チェック</a:t>
            </a:r>
            <a:endParaRPr kumimoji="1" lang="en-US" altLang="ja-JP" sz="2400" dirty="0">
              <a:solidFill>
                <a:prstClr val="black"/>
              </a:solidFill>
              <a:ea typeface="メイリオ" panose="020B0604030504040204" pitchFamily="50" charset="-128"/>
            </a:endParaRPr>
          </a:p>
        </p:txBody>
      </p:sp>
      <p:sp>
        <p:nvSpPr>
          <p:cNvPr id="15" name="角丸四角形 18">
            <a:extLst>
              <a:ext uri="{FF2B5EF4-FFF2-40B4-BE49-F238E27FC236}">
                <a16:creationId xmlns:a16="http://schemas.microsoft.com/office/drawing/2014/main" id="{EFF51DC0-8A15-47EF-98AB-37D6EB58711A}"/>
              </a:ext>
            </a:extLst>
          </p:cNvPr>
          <p:cNvSpPr/>
          <p:nvPr/>
        </p:nvSpPr>
        <p:spPr>
          <a:xfrm>
            <a:off x="5978974" y="1222388"/>
            <a:ext cx="5328592" cy="220777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457200" indent="-457200">
              <a:spcAft>
                <a:spcPts val="600"/>
              </a:spcAft>
              <a:buFont typeface="+mj-lt"/>
              <a:buAutoNum type="arabicPeriod" startAt="6"/>
              <a:defRPr/>
            </a:pPr>
            <a:endParaRPr kumimoji="1" lang="en-US" altLang="ja-JP" sz="2400" dirty="0">
              <a:solidFill>
                <a:prstClr val="black"/>
              </a:solidFill>
              <a:ea typeface="メイリオ" panose="020B0604030504040204" pitchFamily="50" charset="-128"/>
            </a:endParaRPr>
          </a:p>
        </p:txBody>
      </p:sp>
    </p:spTree>
    <p:custDataLst>
      <p:tags r:id="rId1"/>
    </p:custDataLst>
    <p:extLst>
      <p:ext uri="{BB962C8B-B14F-4D97-AF65-F5344CB8AC3E}">
        <p14:creationId xmlns:p14="http://schemas.microsoft.com/office/powerpoint/2010/main" val="4114238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9545BA60-7C0C-4E53-B161-0F10199F0181}"/>
              </a:ext>
            </a:extLst>
          </p:cNvPr>
          <p:cNvGraphicFramePr>
            <a:graphicFrameLocks noGrp="1"/>
          </p:cNvGraphicFramePr>
          <p:nvPr>
            <p:extLst>
              <p:ext uri="{D42A27DB-BD31-4B8C-83A1-F6EECF244321}">
                <p14:modId xmlns:p14="http://schemas.microsoft.com/office/powerpoint/2010/main" val="1716086315"/>
              </p:ext>
            </p:extLst>
          </p:nvPr>
        </p:nvGraphicFramePr>
        <p:xfrm>
          <a:off x="101599" y="1963832"/>
          <a:ext cx="9738418" cy="4833594"/>
        </p:xfrm>
        <a:graphic>
          <a:graphicData uri="http://schemas.openxmlformats.org/drawingml/2006/table">
            <a:tbl>
              <a:tblPr firstRow="1" firstCol="1" bandRow="1">
                <a:tableStyleId>{5940675A-B579-460E-94D1-54222C63F5DA}</a:tableStyleId>
              </a:tblPr>
              <a:tblGrid>
                <a:gridCol w="1162701">
                  <a:extLst>
                    <a:ext uri="{9D8B030D-6E8A-4147-A177-3AD203B41FA5}">
                      <a16:colId xmlns:a16="http://schemas.microsoft.com/office/drawing/2014/main" val="20000"/>
                    </a:ext>
                  </a:extLst>
                </a:gridCol>
                <a:gridCol w="2299769">
                  <a:extLst>
                    <a:ext uri="{9D8B030D-6E8A-4147-A177-3AD203B41FA5}">
                      <a16:colId xmlns:a16="http://schemas.microsoft.com/office/drawing/2014/main" val="20001"/>
                    </a:ext>
                  </a:extLst>
                </a:gridCol>
                <a:gridCol w="6275948">
                  <a:extLst>
                    <a:ext uri="{9D8B030D-6E8A-4147-A177-3AD203B41FA5}">
                      <a16:colId xmlns:a16="http://schemas.microsoft.com/office/drawing/2014/main" val="20002"/>
                    </a:ext>
                  </a:extLst>
                </a:gridCol>
              </a:tblGrid>
              <a:tr h="255610">
                <a:tc>
                  <a:txBody>
                    <a:bodyPr/>
                    <a:lstStyle/>
                    <a:p>
                      <a:pPr algn="ctr">
                        <a:spcAft>
                          <a:spcPts val="600"/>
                        </a:spcAft>
                      </a:pPr>
                      <a:r>
                        <a:rPr lang="ja-JP" sz="1600" b="1" kern="0" dirty="0">
                          <a:effectLst/>
                          <a:latin typeface="+mn-ea"/>
                          <a:ea typeface="+mn-ea"/>
                        </a:rPr>
                        <a:t>レベル</a:t>
                      </a:r>
                      <a:endParaRPr lang="ja-JP" sz="1600" b="1" kern="100" dirty="0">
                        <a:effectLst/>
                        <a:latin typeface="+mn-ea"/>
                        <a:ea typeface="+mn-ea"/>
                        <a:cs typeface="Times New Roman" panose="02020603050405020304" pitchFamily="18" charset="0"/>
                      </a:endParaRPr>
                    </a:p>
                  </a:txBody>
                  <a:tcPr marL="63547" marR="63547" marT="0" marB="0" anchor="ctr">
                    <a:solidFill>
                      <a:srgbClr val="FFE697"/>
                    </a:solidFill>
                  </a:tcPr>
                </a:tc>
                <a:tc>
                  <a:txBody>
                    <a:bodyPr/>
                    <a:lstStyle/>
                    <a:p>
                      <a:pPr algn="ctr">
                        <a:spcAft>
                          <a:spcPts val="600"/>
                        </a:spcAft>
                      </a:pPr>
                      <a:r>
                        <a:rPr lang="ja-JP" sz="1600" b="1" kern="0" dirty="0">
                          <a:effectLst/>
                          <a:latin typeface="+mn-ea"/>
                          <a:ea typeface="+mn-ea"/>
                        </a:rPr>
                        <a:t>避難誘導班</a:t>
                      </a:r>
                      <a:endParaRPr lang="ja-JP" sz="1600" b="1" kern="100" dirty="0">
                        <a:effectLst/>
                        <a:latin typeface="+mn-ea"/>
                        <a:ea typeface="+mn-ea"/>
                        <a:cs typeface="Times New Roman" panose="02020603050405020304" pitchFamily="18" charset="0"/>
                      </a:endParaRPr>
                    </a:p>
                  </a:txBody>
                  <a:tcPr marL="63547" marR="63547" marT="0" marB="0" anchor="ctr">
                    <a:solidFill>
                      <a:srgbClr val="FFE697"/>
                    </a:solidFill>
                  </a:tcPr>
                </a:tc>
                <a:tc>
                  <a:txBody>
                    <a:bodyPr/>
                    <a:lstStyle/>
                    <a:p>
                      <a:pPr algn="ctr">
                        <a:spcAft>
                          <a:spcPts val="600"/>
                        </a:spcAft>
                      </a:pPr>
                      <a:r>
                        <a:rPr lang="ja-JP" altLang="en-US" sz="1600" b="1" kern="100" dirty="0">
                          <a:effectLst/>
                          <a:latin typeface="+mn-ea"/>
                          <a:ea typeface="+mn-ea"/>
                          <a:cs typeface="Times New Roman" panose="02020603050405020304" pitchFamily="18" charset="0"/>
                        </a:rPr>
                        <a:t>対応イメージ</a:t>
                      </a:r>
                      <a:endParaRPr lang="ja-JP" sz="1600" b="1" kern="100" dirty="0">
                        <a:effectLst/>
                        <a:latin typeface="+mn-ea"/>
                        <a:ea typeface="+mn-ea"/>
                        <a:cs typeface="Times New Roman" panose="02020603050405020304" pitchFamily="18" charset="0"/>
                      </a:endParaRPr>
                    </a:p>
                  </a:txBody>
                  <a:tcPr marL="63547" marR="63547" marT="0" marB="0" anchor="ctr">
                    <a:solidFill>
                      <a:srgbClr val="FFE697"/>
                    </a:solidFill>
                  </a:tcPr>
                </a:tc>
                <a:extLst>
                  <a:ext uri="{0D108BD9-81ED-4DB2-BD59-A6C34878D82A}">
                    <a16:rowId xmlns:a16="http://schemas.microsoft.com/office/drawing/2014/main" val="10000"/>
                  </a:ext>
                </a:extLst>
              </a:tr>
              <a:tr h="680494">
                <a:tc>
                  <a:txBody>
                    <a:bodyPr/>
                    <a:lstStyle/>
                    <a:p>
                      <a:pPr algn="ctr">
                        <a:spcAft>
                          <a:spcPts val="0"/>
                        </a:spcAft>
                      </a:pPr>
                      <a:r>
                        <a:rPr lang="ja-JP" altLang="en-US" sz="1400" b="1" kern="0" dirty="0">
                          <a:effectLst/>
                          <a:latin typeface="+mn-ea"/>
                          <a:ea typeface="+mn-ea"/>
                        </a:rPr>
                        <a:t>警戒レベル１</a:t>
                      </a:r>
                      <a:endParaRPr lang="en-US" altLang="ja-JP" sz="1400" b="1" kern="0" dirty="0">
                        <a:effectLst/>
                        <a:latin typeface="+mn-ea"/>
                        <a:ea typeface="+mn-ea"/>
                      </a:endParaRPr>
                    </a:p>
                    <a:p>
                      <a:pPr algn="ctr">
                        <a:lnSpc>
                          <a:spcPts val="1300"/>
                        </a:lnSpc>
                        <a:spcAft>
                          <a:spcPts val="0"/>
                        </a:spcAft>
                      </a:pPr>
                      <a:r>
                        <a:rPr lang="ja-JP" sz="1200" kern="0" dirty="0">
                          <a:effectLst/>
                          <a:latin typeface="+mn-ea"/>
                          <a:ea typeface="+mn-ea"/>
                        </a:rPr>
                        <a:t>災害への</a:t>
                      </a:r>
                      <a:endParaRPr lang="en-US" altLang="ja-JP" sz="1200" kern="0" dirty="0">
                        <a:effectLst/>
                        <a:latin typeface="+mn-ea"/>
                        <a:ea typeface="+mn-ea"/>
                      </a:endParaRPr>
                    </a:p>
                    <a:p>
                      <a:pPr algn="ctr">
                        <a:lnSpc>
                          <a:spcPts val="1300"/>
                        </a:lnSpc>
                        <a:spcAft>
                          <a:spcPts val="0"/>
                        </a:spcAft>
                      </a:pPr>
                      <a:r>
                        <a:rPr lang="ja-JP" sz="1200" kern="0" dirty="0">
                          <a:effectLst/>
                          <a:latin typeface="+mn-ea"/>
                          <a:ea typeface="+mn-ea"/>
                        </a:rPr>
                        <a:t>心構えを</a:t>
                      </a:r>
                      <a:endParaRPr lang="en-US" altLang="ja-JP" sz="1200" kern="0" dirty="0">
                        <a:effectLst/>
                        <a:latin typeface="+mn-ea"/>
                        <a:ea typeface="+mn-ea"/>
                      </a:endParaRPr>
                    </a:p>
                    <a:p>
                      <a:pPr algn="ctr">
                        <a:lnSpc>
                          <a:spcPts val="1300"/>
                        </a:lnSpc>
                        <a:spcAft>
                          <a:spcPts val="0"/>
                        </a:spcAft>
                      </a:pPr>
                      <a:r>
                        <a:rPr lang="ja-JP" sz="1200" kern="0" dirty="0">
                          <a:effectLst/>
                          <a:latin typeface="+mn-ea"/>
                          <a:ea typeface="+mn-ea"/>
                        </a:rPr>
                        <a:t>高める段階</a:t>
                      </a:r>
                      <a:endParaRPr lang="ja-JP" sz="1200" kern="100" dirty="0">
                        <a:effectLst/>
                        <a:latin typeface="+mn-ea"/>
                        <a:ea typeface="+mn-ea"/>
                        <a:cs typeface="Times New Roman" panose="02020603050405020304" pitchFamily="18" charset="0"/>
                      </a:endParaRPr>
                    </a:p>
                  </a:txBody>
                  <a:tcPr marL="63547" marR="63547" marT="0" marB="0" anchor="ctr"/>
                </a:tc>
                <a:tc>
                  <a:txBody>
                    <a:bodyPr/>
                    <a:lstStyle/>
                    <a:p>
                      <a:pPr marL="90488" indent="-90488" algn="just">
                        <a:spcAft>
                          <a:spcPts val="0"/>
                        </a:spcAft>
                      </a:pPr>
                      <a:r>
                        <a:rPr lang="ja-JP" altLang="en-US" sz="1600" kern="0" dirty="0">
                          <a:solidFill>
                            <a:schemeClr val="tx1"/>
                          </a:solidFill>
                          <a:effectLst/>
                          <a:latin typeface="+mn-ea"/>
                          <a:ea typeface="+mn-ea"/>
                          <a:cs typeface="+mn-cs"/>
                        </a:rPr>
                        <a:t>・（避難誘導体制の確認）</a:t>
                      </a:r>
                    </a:p>
                    <a:p>
                      <a:pPr marL="90488" indent="-90488" algn="just">
                        <a:spcAft>
                          <a:spcPts val="0"/>
                        </a:spcAft>
                      </a:pPr>
                      <a:r>
                        <a:rPr lang="ja-JP" altLang="en-US" sz="1600" kern="0" dirty="0">
                          <a:solidFill>
                            <a:schemeClr val="tx1"/>
                          </a:solidFill>
                          <a:effectLst/>
                          <a:latin typeface="+mn-ea"/>
                          <a:ea typeface="+mn-ea"/>
                          <a:cs typeface="+mn-cs"/>
                        </a:rPr>
                        <a:t>・（避難ルートの確認）</a:t>
                      </a:r>
                      <a:endParaRPr lang="en-US" altLang="ja-JP" sz="1600" kern="0" dirty="0">
                        <a:solidFill>
                          <a:schemeClr val="tx1"/>
                        </a:solidFill>
                        <a:effectLst/>
                        <a:latin typeface="+mn-ea"/>
                        <a:ea typeface="+mn-ea"/>
                        <a:cs typeface="+mn-cs"/>
                      </a:endParaRPr>
                    </a:p>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tc rowSpan="2">
                  <a:txBody>
                    <a:bodyPr/>
                    <a:lstStyle/>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1"/>
                  </a:ext>
                </a:extLst>
              </a:tr>
              <a:tr h="885078">
                <a:tc>
                  <a:txBody>
                    <a:bodyPr/>
                    <a:lstStyle/>
                    <a:p>
                      <a:pPr algn="ctr">
                        <a:spcAft>
                          <a:spcPts val="0"/>
                        </a:spcAft>
                      </a:pPr>
                      <a:r>
                        <a:rPr lang="ja-JP" altLang="en-US" sz="1400" b="1" kern="0" dirty="0">
                          <a:effectLst/>
                          <a:latin typeface="+mn-ea"/>
                          <a:ea typeface="+mn-ea"/>
                        </a:rPr>
                        <a:t>警戒レベル２</a:t>
                      </a:r>
                      <a:endParaRPr lang="en-US" altLang="ja-JP" sz="1400" b="1" kern="0" dirty="0">
                        <a:effectLst/>
                        <a:latin typeface="+mn-ea"/>
                        <a:ea typeface="+mn-ea"/>
                      </a:endParaRPr>
                    </a:p>
                    <a:p>
                      <a:pPr algn="ctr">
                        <a:spcAft>
                          <a:spcPts val="0"/>
                        </a:spcAft>
                      </a:pPr>
                      <a:endParaRPr lang="en-US" altLang="ja-JP" sz="400" kern="0" dirty="0">
                        <a:effectLst/>
                        <a:latin typeface="+mn-ea"/>
                        <a:ea typeface="+mn-ea"/>
                      </a:endParaRPr>
                    </a:p>
                    <a:p>
                      <a:pPr algn="ctr">
                        <a:spcAft>
                          <a:spcPts val="0"/>
                        </a:spcAft>
                      </a:pPr>
                      <a:r>
                        <a:rPr lang="ja-JP" altLang="en-US" sz="1200" kern="0" dirty="0">
                          <a:effectLst/>
                          <a:latin typeface="+mn-ea"/>
                          <a:ea typeface="+mn-ea"/>
                        </a:rPr>
                        <a:t>＜</a:t>
                      </a:r>
                      <a:r>
                        <a:rPr lang="ja-JP" sz="1200" kern="0" dirty="0">
                          <a:effectLst/>
                          <a:latin typeface="+mn-ea"/>
                          <a:ea typeface="+mn-ea"/>
                        </a:rPr>
                        <a:t>注意体制</a:t>
                      </a:r>
                      <a:r>
                        <a:rPr lang="ja-JP" altLang="en-US" sz="1200" kern="0" dirty="0">
                          <a:effectLst/>
                          <a:latin typeface="+mn-ea"/>
                          <a:ea typeface="+mn-ea"/>
                        </a:rPr>
                        <a:t>＞</a:t>
                      </a:r>
                      <a:endParaRPr lang="ja-JP" sz="1200" kern="100" dirty="0">
                        <a:effectLst/>
                        <a:latin typeface="+mn-ea"/>
                        <a:ea typeface="+mn-ea"/>
                        <a:cs typeface="Times New Roman" panose="02020603050405020304" pitchFamily="18" charset="0"/>
                      </a:endParaRPr>
                    </a:p>
                  </a:txBody>
                  <a:tcPr marL="63547" marR="63547" marT="0" marB="0" anchor="ctr">
                    <a:solidFill>
                      <a:srgbClr val="FFFF00"/>
                    </a:solidFill>
                  </a:tcPr>
                </a:tc>
                <a:tc>
                  <a:txBody>
                    <a:bodyPr/>
                    <a:lstStyle/>
                    <a:p>
                      <a:pPr marL="90488" indent="-90488" algn="just">
                        <a:spcAft>
                          <a:spcPts val="0"/>
                        </a:spcAft>
                      </a:pPr>
                      <a:r>
                        <a:rPr lang="ja-JP" altLang="en-US" sz="1600" kern="0" dirty="0">
                          <a:solidFill>
                            <a:schemeClr val="tx1"/>
                          </a:solidFill>
                          <a:effectLst/>
                          <a:latin typeface="+mn-ea"/>
                          <a:ea typeface="+mn-ea"/>
                          <a:cs typeface="+mn-cs"/>
                        </a:rPr>
                        <a:t>・避難誘導体制の確認</a:t>
                      </a:r>
                    </a:p>
                    <a:p>
                      <a:pPr marL="90488" indent="-90488" algn="just">
                        <a:spcAft>
                          <a:spcPts val="0"/>
                        </a:spcAft>
                      </a:pPr>
                      <a:r>
                        <a:rPr lang="ja-JP" altLang="en-US" sz="1600" kern="0" dirty="0">
                          <a:solidFill>
                            <a:schemeClr val="tx1"/>
                          </a:solidFill>
                          <a:effectLst/>
                          <a:latin typeface="+mn-ea"/>
                          <a:ea typeface="+mn-ea"/>
                          <a:cs typeface="+mn-cs"/>
                        </a:rPr>
                        <a:t>・避難ルートの確認</a:t>
                      </a:r>
                    </a:p>
                    <a:p>
                      <a:pPr marL="90488" indent="-90488" algn="just">
                        <a:spcAft>
                          <a:spcPts val="0"/>
                        </a:spcAft>
                      </a:pPr>
                      <a:r>
                        <a:rPr lang="ja-JP" altLang="en-US" sz="1600" kern="0" dirty="0">
                          <a:solidFill>
                            <a:schemeClr val="tx1"/>
                          </a:solidFill>
                          <a:effectLst/>
                          <a:latin typeface="+mn-ea"/>
                          <a:ea typeface="+mn-ea"/>
                          <a:cs typeface="+mn-cs"/>
                        </a:rPr>
                        <a:t>・（避難誘導開始）</a:t>
                      </a:r>
                    </a:p>
                  </a:txBody>
                  <a:tcPr marL="68580" marR="68580" marT="0" marB="0"/>
                </a:tc>
                <a:tc vMerge="1">
                  <a:txBody>
                    <a:bodyPr/>
                    <a:lstStyle/>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2"/>
                  </a:ext>
                </a:extLst>
              </a:tr>
              <a:tr h="1466078">
                <a:tc>
                  <a:txBody>
                    <a:bodyPr/>
                    <a:lstStyle/>
                    <a:p>
                      <a:pPr algn="ctr">
                        <a:spcAft>
                          <a:spcPts val="0"/>
                        </a:spcAft>
                      </a:pPr>
                      <a:r>
                        <a:rPr lang="ja-JP" altLang="en-US" sz="1400" b="1" kern="0" dirty="0">
                          <a:solidFill>
                            <a:schemeClr val="bg1"/>
                          </a:solidFill>
                          <a:effectLst/>
                          <a:latin typeface="+mn-ea"/>
                          <a:ea typeface="+mn-ea"/>
                        </a:rPr>
                        <a:t>警戒レベル３</a:t>
                      </a:r>
                      <a:endParaRPr lang="en-US" altLang="ja-JP" sz="1400" b="1" kern="0" dirty="0">
                        <a:solidFill>
                          <a:schemeClr val="bg1"/>
                        </a:solidFill>
                        <a:effectLst/>
                        <a:latin typeface="+mn-ea"/>
                        <a:ea typeface="+mn-ea"/>
                      </a:endParaRPr>
                    </a:p>
                    <a:p>
                      <a:pPr algn="ctr">
                        <a:spcAft>
                          <a:spcPts val="0"/>
                        </a:spcAft>
                      </a:pPr>
                      <a:endParaRPr lang="en-US" altLang="ja-JP" sz="1200" kern="0" dirty="0">
                        <a:solidFill>
                          <a:schemeClr val="bg1"/>
                        </a:solidFill>
                        <a:effectLst/>
                        <a:latin typeface="+mn-ea"/>
                        <a:ea typeface="+mn-ea"/>
                      </a:endParaRPr>
                    </a:p>
                    <a:p>
                      <a:pPr algn="ctr">
                        <a:spcAft>
                          <a:spcPts val="0"/>
                        </a:spcAft>
                      </a:pPr>
                      <a:r>
                        <a:rPr lang="ja-JP" altLang="en-US" sz="1200" kern="0" dirty="0">
                          <a:solidFill>
                            <a:schemeClr val="bg1"/>
                          </a:solidFill>
                          <a:effectLst/>
                          <a:latin typeface="+mn-ea"/>
                          <a:ea typeface="+mn-ea"/>
                        </a:rPr>
                        <a:t>＜</a:t>
                      </a:r>
                      <a:r>
                        <a:rPr lang="ja-JP" sz="1200" kern="0" dirty="0">
                          <a:solidFill>
                            <a:schemeClr val="bg1"/>
                          </a:solidFill>
                          <a:effectLst/>
                          <a:latin typeface="+mn-ea"/>
                          <a:ea typeface="+mn-ea"/>
                        </a:rPr>
                        <a:t>警戒体制</a:t>
                      </a:r>
                      <a:r>
                        <a:rPr lang="ja-JP" altLang="en-US" sz="1200" kern="0" dirty="0">
                          <a:solidFill>
                            <a:schemeClr val="bg1"/>
                          </a:solidFill>
                          <a:effectLst/>
                          <a:latin typeface="+mn-ea"/>
                          <a:ea typeface="+mn-ea"/>
                        </a:rPr>
                        <a:t>＞</a:t>
                      </a:r>
                      <a:endParaRPr lang="ja-JP" sz="1200" kern="100" dirty="0">
                        <a:solidFill>
                          <a:schemeClr val="bg1"/>
                        </a:solidFill>
                        <a:effectLst/>
                        <a:latin typeface="+mn-ea"/>
                        <a:ea typeface="+mn-ea"/>
                        <a:cs typeface="Times New Roman" panose="02020603050405020304" pitchFamily="18" charset="0"/>
                      </a:endParaRPr>
                    </a:p>
                  </a:txBody>
                  <a:tcPr marL="63547" marR="63547" marT="0" marB="0" anchor="ctr">
                    <a:solidFill>
                      <a:srgbClr val="FF0000"/>
                    </a:solidFill>
                  </a:tcPr>
                </a:tc>
                <a:tc gridSpan="2">
                  <a:txBody>
                    <a:bodyPr/>
                    <a:lstStyle/>
                    <a:p>
                      <a:pPr marL="90488" indent="-90488" algn="just">
                        <a:spcAft>
                          <a:spcPts val="0"/>
                        </a:spcAft>
                      </a:pPr>
                      <a:r>
                        <a:rPr lang="ja-JP" altLang="en-US" sz="1600" kern="0" dirty="0">
                          <a:solidFill>
                            <a:schemeClr val="tx1"/>
                          </a:solidFill>
                          <a:effectLst/>
                          <a:latin typeface="+mn-ea"/>
                          <a:ea typeface="+mn-ea"/>
                          <a:cs typeface="+mn-cs"/>
                        </a:rPr>
                        <a:t>・避難誘導開始</a:t>
                      </a: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tc hMerge="1">
                  <a:txBody>
                    <a:bodyPr/>
                    <a:lstStyle/>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3"/>
                  </a:ext>
                </a:extLst>
              </a:tr>
              <a:tr h="766826">
                <a:tc>
                  <a:txBody>
                    <a:bodyPr/>
                    <a:lstStyle/>
                    <a:p>
                      <a:pPr algn="ctr">
                        <a:spcAft>
                          <a:spcPts val="0"/>
                        </a:spcAft>
                      </a:pPr>
                      <a:r>
                        <a:rPr lang="ja-JP" altLang="en-US" sz="1400" b="1" kern="0" dirty="0">
                          <a:solidFill>
                            <a:schemeClr val="bg1"/>
                          </a:solidFill>
                          <a:effectLst/>
                          <a:latin typeface="+mn-ea"/>
                          <a:ea typeface="+mn-ea"/>
                        </a:rPr>
                        <a:t>警戒レベル４</a:t>
                      </a:r>
                      <a:endParaRPr lang="en-US" altLang="ja-JP" sz="1400" b="1" kern="0" dirty="0">
                        <a:solidFill>
                          <a:schemeClr val="bg1"/>
                        </a:solidFill>
                        <a:effectLst/>
                        <a:latin typeface="+mn-ea"/>
                        <a:ea typeface="+mn-ea"/>
                      </a:endParaRPr>
                    </a:p>
                    <a:p>
                      <a:pPr algn="ctr">
                        <a:spcAft>
                          <a:spcPts val="0"/>
                        </a:spcAft>
                      </a:pPr>
                      <a:endParaRPr lang="en-US" altLang="ja-JP" sz="1200" kern="0" dirty="0">
                        <a:solidFill>
                          <a:schemeClr val="bg1"/>
                        </a:solidFill>
                        <a:effectLst/>
                        <a:latin typeface="+mn-ea"/>
                        <a:ea typeface="+mn-ea"/>
                      </a:endParaRPr>
                    </a:p>
                    <a:p>
                      <a:pPr algn="ctr">
                        <a:spcAft>
                          <a:spcPts val="0"/>
                        </a:spcAft>
                      </a:pPr>
                      <a:r>
                        <a:rPr lang="ja-JP" altLang="en-US" sz="1200" kern="0" dirty="0">
                          <a:solidFill>
                            <a:schemeClr val="bg1"/>
                          </a:solidFill>
                          <a:effectLst/>
                          <a:latin typeface="+mn-ea"/>
                          <a:ea typeface="+mn-ea"/>
                        </a:rPr>
                        <a:t>＜</a:t>
                      </a:r>
                      <a:r>
                        <a:rPr lang="ja-JP" sz="1200" kern="0" dirty="0">
                          <a:solidFill>
                            <a:schemeClr val="bg1"/>
                          </a:solidFill>
                          <a:effectLst/>
                          <a:latin typeface="+mn-ea"/>
                          <a:ea typeface="+mn-ea"/>
                        </a:rPr>
                        <a:t>非常体制</a:t>
                      </a:r>
                      <a:r>
                        <a:rPr lang="ja-JP" altLang="en-US" sz="1200" kern="0" dirty="0">
                          <a:solidFill>
                            <a:schemeClr val="bg1"/>
                          </a:solidFill>
                          <a:effectLst/>
                          <a:latin typeface="+mn-ea"/>
                          <a:ea typeface="+mn-ea"/>
                        </a:rPr>
                        <a:t>＞</a:t>
                      </a:r>
                      <a:endParaRPr lang="ja-JP" sz="1200" kern="100" dirty="0">
                        <a:solidFill>
                          <a:schemeClr val="bg1"/>
                        </a:solidFill>
                        <a:effectLst/>
                        <a:latin typeface="+mn-ea"/>
                        <a:ea typeface="+mn-ea"/>
                        <a:cs typeface="Times New Roman" panose="02020603050405020304" pitchFamily="18" charset="0"/>
                      </a:endParaRPr>
                    </a:p>
                  </a:txBody>
                  <a:tcPr marL="63547" marR="63547" marT="0" marB="0" anchor="ctr">
                    <a:solidFill>
                      <a:srgbClr val="7030A0"/>
                    </a:solidFill>
                  </a:tcPr>
                </a:tc>
                <a:tc>
                  <a:txBody>
                    <a:bodyPr/>
                    <a:lstStyle/>
                    <a:p>
                      <a:pPr marL="90488" indent="-90488" algn="just">
                        <a:spcAft>
                          <a:spcPts val="0"/>
                        </a:spcAft>
                      </a:pPr>
                      <a:r>
                        <a:rPr lang="ja-JP" altLang="en-US" sz="1600" kern="0" dirty="0">
                          <a:solidFill>
                            <a:schemeClr val="tx1"/>
                          </a:solidFill>
                          <a:effectLst/>
                          <a:latin typeface="+mn-ea"/>
                          <a:ea typeface="+mn-ea"/>
                          <a:cs typeface="+mn-cs"/>
                        </a:rPr>
                        <a:t>・避難完了の確認</a:t>
                      </a:r>
                    </a:p>
                    <a:p>
                      <a:pPr marL="90488" indent="-90488" algn="just">
                        <a:spcAft>
                          <a:spcPts val="0"/>
                        </a:spcAft>
                      </a:pPr>
                      <a:r>
                        <a:rPr lang="ja-JP" altLang="en-US" sz="1600" kern="0" dirty="0">
                          <a:solidFill>
                            <a:schemeClr val="tx1"/>
                          </a:solidFill>
                          <a:effectLst/>
                          <a:latin typeface="+mn-ea"/>
                          <a:ea typeface="+mn-ea"/>
                          <a:cs typeface="+mn-cs"/>
                        </a:rPr>
                        <a:t>・避難先での利用者支援</a:t>
                      </a:r>
                    </a:p>
                    <a:p>
                      <a:pPr marL="90488" indent="-90488" algn="just">
                        <a:spcAft>
                          <a:spcPts val="0"/>
                        </a:spcAft>
                      </a:pPr>
                      <a:r>
                        <a:rPr lang="ja-JP" altLang="en-US" sz="1600" kern="0" dirty="0">
                          <a:solidFill>
                            <a:schemeClr val="tx1"/>
                          </a:solidFill>
                          <a:effectLst/>
                          <a:latin typeface="+mn-ea"/>
                          <a:ea typeface="+mn-ea"/>
                          <a:cs typeface="+mn-cs"/>
                        </a:rPr>
                        <a:t>・（緊急安全確保の誘導）</a:t>
                      </a:r>
                    </a:p>
                  </a:txBody>
                  <a:tcPr marL="68580" marR="68580" marT="0" marB="0"/>
                </a:tc>
                <a:tc>
                  <a:txBody>
                    <a:bodyPr/>
                    <a:lstStyle/>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4"/>
                  </a:ext>
                </a:extLst>
              </a:tr>
            </a:tbl>
          </a:graphicData>
        </a:graphic>
      </p:graphicFrame>
      <p:sp>
        <p:nvSpPr>
          <p:cNvPr id="3" name="正方形/長方形 2">
            <a:extLst>
              <a:ext uri="{FF2B5EF4-FFF2-40B4-BE49-F238E27FC236}">
                <a16:creationId xmlns:a16="http://schemas.microsoft.com/office/drawing/2014/main" id="{F62F294E-8F29-498E-9462-9A9E75E05503}"/>
              </a:ext>
            </a:extLst>
          </p:cNvPr>
          <p:cNvSpPr/>
          <p:nvPr/>
        </p:nvSpPr>
        <p:spPr bwMode="auto">
          <a:xfrm>
            <a:off x="74583" y="784351"/>
            <a:ext cx="9738417" cy="1047428"/>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避難誘導班の役割は、利用者の避難誘導を行うことです。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避難誘導を行うにあたって、事前に誘導方法の確認や避難ルートの確認を行います。避難完了後は、利用者の点呼も行います。</a:t>
            </a:r>
            <a:endParaRPr lang="ja-JP" altLang="en-US" sz="2000" dirty="0">
              <a:latin typeface="メイリオ" panose="020B0604030504040204" pitchFamily="50" charset="-128"/>
              <a:ea typeface="メイリオ" panose="020B0604030504040204" pitchFamily="50" charset="-128"/>
            </a:endParaRPr>
          </a:p>
        </p:txBody>
      </p:sp>
      <p:sp>
        <p:nvSpPr>
          <p:cNvPr id="4" name="角丸四角形 26">
            <a:extLst>
              <a:ext uri="{FF2B5EF4-FFF2-40B4-BE49-F238E27FC236}">
                <a16:creationId xmlns:a16="http://schemas.microsoft.com/office/drawing/2014/main" id="{5D5B0CA3-BCCD-4424-9480-D8BCD41E778A}"/>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避難誘導班の役割の</a:t>
            </a:r>
            <a:r>
              <a:rPr kumimoji="1" lang="ja-JP" altLang="en-US" sz="2800" b="1" dirty="0" smtClean="0">
                <a:solidFill>
                  <a:prstClr val="white"/>
                </a:solidFill>
                <a:latin typeface="Calibri"/>
                <a:ea typeface="メイリオ" panose="020B0604030504040204" pitchFamily="50" charset="-128"/>
              </a:rPr>
              <a:t>例</a:t>
            </a:r>
            <a:endParaRPr kumimoji="1" lang="en-US" altLang="ja-JP" sz="2800" b="1" dirty="0" smtClean="0">
              <a:solidFill>
                <a:prstClr val="white"/>
              </a:solidFill>
              <a:latin typeface="Calibri"/>
              <a:ea typeface="メイリオ" panose="020B0604030504040204" pitchFamily="50" charset="-128"/>
            </a:endParaRPr>
          </a:p>
          <a:p>
            <a:pPr algn="ctr"/>
            <a:r>
              <a:rPr lang="en-US" altLang="ja-JP" sz="1400" b="1" dirty="0" smtClean="0">
                <a:solidFill>
                  <a:schemeClr val="bg1"/>
                </a:solidFill>
                <a:latin typeface="メイリオ" panose="020B0604030504040204" pitchFamily="50" charset="-128"/>
                <a:ea typeface="メイリオ" panose="020B0604030504040204" pitchFamily="50" charset="-128"/>
              </a:rPr>
              <a:t>【</a:t>
            </a:r>
            <a:r>
              <a:rPr lang="ja-JP" altLang="en-US" sz="1400" b="1" dirty="0">
                <a:solidFill>
                  <a:schemeClr val="bg1"/>
                </a:solidFill>
                <a:latin typeface="メイリオ" panose="020B0604030504040204" pitchFamily="50" charset="-128"/>
                <a:ea typeface="メイリオ" panose="020B0604030504040204" pitchFamily="50" charset="-128"/>
              </a:rPr>
              <a:t>利用者の避難支援を担当</a:t>
            </a:r>
            <a:r>
              <a:rPr lang="ja-JP" altLang="en-US" sz="1400" b="1" dirty="0" smtClean="0">
                <a:solidFill>
                  <a:schemeClr val="bg1"/>
                </a:solidFill>
                <a:latin typeface="メイリオ" panose="020B0604030504040204" pitchFamily="50" charset="-128"/>
                <a:ea typeface="メイリオ" panose="020B0604030504040204" pitchFamily="50" charset="-128"/>
              </a:rPr>
              <a:t>する「</a:t>
            </a:r>
            <a:r>
              <a:rPr lang="ja-JP" altLang="en-US" sz="1400" b="1" dirty="0">
                <a:solidFill>
                  <a:schemeClr val="bg1"/>
                </a:solidFill>
                <a:latin typeface="メイリオ" panose="020B0604030504040204" pitchFamily="50" charset="-128"/>
                <a:ea typeface="メイリオ" panose="020B0604030504040204" pitchFamily="50" charset="-128"/>
              </a:rPr>
              <a:t>避難誘導班</a:t>
            </a:r>
            <a:r>
              <a:rPr lang="ja-JP" altLang="en-US" sz="1400" b="1" dirty="0" smtClean="0">
                <a:solidFill>
                  <a:schemeClr val="bg1"/>
                </a:solidFill>
                <a:latin typeface="メイリオ" panose="020B0604030504040204" pitchFamily="50" charset="-128"/>
                <a:ea typeface="メイリオ" panose="020B0604030504040204" pitchFamily="50" charset="-128"/>
              </a:rPr>
              <a:t>」の役割</a:t>
            </a:r>
            <a:r>
              <a:rPr lang="en-US" altLang="ja-JP" sz="1400" b="1" dirty="0" smtClean="0">
                <a:solidFill>
                  <a:schemeClr val="bg1"/>
                </a:solidFill>
                <a:latin typeface="メイリオ" panose="020B0604030504040204" pitchFamily="50" charset="-128"/>
                <a:ea typeface="メイリオ" panose="020B0604030504040204" pitchFamily="50" charset="-128"/>
              </a:rPr>
              <a:t>】</a:t>
            </a:r>
            <a:endParaRPr lang="ja-JP" altLang="en-US" sz="1400" b="1" dirty="0">
              <a:solidFill>
                <a:schemeClr val="bg1"/>
              </a:solidFill>
              <a:latin typeface="メイリオ" panose="020B0604030504040204" pitchFamily="50" charset="-128"/>
              <a:ea typeface="メイリオ" panose="020B0604030504040204" pitchFamily="50" charset="-128"/>
            </a:endParaRPr>
          </a:p>
        </p:txBody>
      </p:sp>
      <p:grpSp>
        <p:nvGrpSpPr>
          <p:cNvPr id="13" name="グループ化 2">
            <a:extLst>
              <a:ext uri="{FF2B5EF4-FFF2-40B4-BE49-F238E27FC236}">
                <a16:creationId xmlns:a16="http://schemas.microsoft.com/office/drawing/2014/main" id="{FD324C5C-B82C-4C19-93D3-DE726CD6FA09}"/>
              </a:ext>
            </a:extLst>
          </p:cNvPr>
          <p:cNvGrpSpPr>
            <a:grpSpLocks/>
          </p:cNvGrpSpPr>
          <p:nvPr/>
        </p:nvGrpSpPr>
        <p:grpSpPr bwMode="auto">
          <a:xfrm>
            <a:off x="1424608" y="4436184"/>
            <a:ext cx="4176464" cy="1275734"/>
            <a:chOff x="6002340" y="1007867"/>
            <a:chExt cx="3820114" cy="1250061"/>
          </a:xfrm>
        </p:grpSpPr>
        <p:pic>
          <p:nvPicPr>
            <p:cNvPr id="14" name="図 18">
              <a:extLst>
                <a:ext uri="{FF2B5EF4-FFF2-40B4-BE49-F238E27FC236}">
                  <a16:creationId xmlns:a16="http://schemas.microsoft.com/office/drawing/2014/main" id="{9C432981-F588-45DD-909E-940BDF98B7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2340" y="1007867"/>
              <a:ext cx="1782367" cy="124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8">
              <a:extLst>
                <a:ext uri="{FF2B5EF4-FFF2-40B4-BE49-F238E27FC236}">
                  <a16:creationId xmlns:a16="http://schemas.microsoft.com/office/drawing/2014/main" id="{B1FA8EE4-AF23-45E2-B68A-43476DE20933}"/>
                </a:ext>
              </a:extLst>
            </p:cNvPr>
            <p:cNvPicPr>
              <a:picLocks noChangeAspect="1"/>
            </p:cNvPicPr>
            <p:nvPr/>
          </p:nvPicPr>
          <p:blipFill>
            <a:blip r:embed="rId4" cstate="print">
              <a:extLst>
                <a:ext uri="{28A0092B-C50C-407E-A947-70E740481C1C}">
                  <a14:useLocalDpi xmlns:a14="http://schemas.microsoft.com/office/drawing/2010/main" val="0"/>
                </a:ext>
              </a:extLst>
            </a:blip>
            <a:srcRect r="-79"/>
            <a:stretch>
              <a:fillRect/>
            </a:stretch>
          </p:blipFill>
          <p:spPr bwMode="auto">
            <a:xfrm>
              <a:off x="7824065" y="1008404"/>
              <a:ext cx="1998389" cy="124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グループ化 5">
            <a:extLst>
              <a:ext uri="{FF2B5EF4-FFF2-40B4-BE49-F238E27FC236}">
                <a16:creationId xmlns:a16="http://schemas.microsoft.com/office/drawing/2014/main" id="{3E193D7A-C5B7-4E6A-8A8A-EA48BC0EB6AD}"/>
              </a:ext>
            </a:extLst>
          </p:cNvPr>
          <p:cNvGrpSpPr>
            <a:grpSpLocks/>
          </p:cNvGrpSpPr>
          <p:nvPr/>
        </p:nvGrpSpPr>
        <p:grpSpPr bwMode="auto">
          <a:xfrm>
            <a:off x="5993992" y="4436184"/>
            <a:ext cx="3704431" cy="1299815"/>
            <a:chOff x="6043613" y="2911475"/>
            <a:chExt cx="3733799" cy="1255713"/>
          </a:xfrm>
        </p:grpSpPr>
        <p:pic>
          <p:nvPicPr>
            <p:cNvPr id="17" name="図 5">
              <a:extLst>
                <a:ext uri="{FF2B5EF4-FFF2-40B4-BE49-F238E27FC236}">
                  <a16:creationId xmlns:a16="http://schemas.microsoft.com/office/drawing/2014/main" id="{598ABFFE-EDEB-4E4B-9594-08682F3E01ED}"/>
                </a:ext>
              </a:extLst>
            </p:cNvPr>
            <p:cNvPicPr>
              <a:picLocks noChangeAspect="1"/>
            </p:cNvPicPr>
            <p:nvPr/>
          </p:nvPicPr>
          <p:blipFill>
            <a:blip r:embed="rId5" cstate="print">
              <a:extLst>
                <a:ext uri="{28A0092B-C50C-407E-A947-70E740481C1C}">
                  <a14:useLocalDpi xmlns:a14="http://schemas.microsoft.com/office/drawing/2010/main" val="0"/>
                </a:ext>
              </a:extLst>
            </a:blip>
            <a:srcRect r="1427"/>
            <a:stretch>
              <a:fillRect/>
            </a:stretch>
          </p:blipFill>
          <p:spPr bwMode="auto">
            <a:xfrm>
              <a:off x="6043613" y="2911475"/>
              <a:ext cx="2586679"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4">
              <a:extLst>
                <a:ext uri="{FF2B5EF4-FFF2-40B4-BE49-F238E27FC236}">
                  <a16:creationId xmlns:a16="http://schemas.microsoft.com/office/drawing/2014/main" id="{F34A2788-D348-4C4E-9825-3E5A67A98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843" y="2915543"/>
              <a:ext cx="997569" cy="123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テキスト ボックス 18">
            <a:extLst>
              <a:ext uri="{FF2B5EF4-FFF2-40B4-BE49-F238E27FC236}">
                <a16:creationId xmlns:a16="http://schemas.microsoft.com/office/drawing/2014/main" id="{00A9C0C8-EDC6-4BBE-A86B-481997A438B6}"/>
              </a:ext>
            </a:extLst>
          </p:cNvPr>
          <p:cNvSpPr txBox="1"/>
          <p:nvPr/>
        </p:nvSpPr>
        <p:spPr>
          <a:xfrm>
            <a:off x="2710255" y="4112724"/>
            <a:ext cx="1234633" cy="307777"/>
          </a:xfrm>
          <a:prstGeom prst="rect">
            <a:avLst/>
          </a:prstGeom>
          <a:solidFill>
            <a:schemeClr val="bg1"/>
          </a:solidFill>
        </p:spPr>
        <p:txBody>
          <a:bodyPr wrap="none">
            <a:spAutoFit/>
          </a:bodyPr>
          <a:lstStyle/>
          <a:p>
            <a:pPr defTabSz="1277938" eaLnBrk="1" hangingPunct="1">
              <a:spcBef>
                <a:spcPts val="600"/>
              </a:spcBef>
              <a:spcAft>
                <a:spcPts val="600"/>
              </a:spcAft>
              <a:defRPr/>
            </a:pPr>
            <a:r>
              <a:rPr kumimoji="1" lang="ja-JP" altLang="en-US" sz="1400" kern="0" dirty="0"/>
              <a:t>■立退き避難</a:t>
            </a:r>
          </a:p>
        </p:txBody>
      </p:sp>
      <p:sp>
        <p:nvSpPr>
          <p:cNvPr id="20" name="テキスト ボックス 19">
            <a:extLst>
              <a:ext uri="{FF2B5EF4-FFF2-40B4-BE49-F238E27FC236}">
                <a16:creationId xmlns:a16="http://schemas.microsoft.com/office/drawing/2014/main" id="{0D03E00B-6032-4EFA-90DB-2D839987121C}"/>
              </a:ext>
            </a:extLst>
          </p:cNvPr>
          <p:cNvSpPr txBox="1"/>
          <p:nvPr/>
        </p:nvSpPr>
        <p:spPr>
          <a:xfrm>
            <a:off x="7183988" y="4112723"/>
            <a:ext cx="1441420" cy="307777"/>
          </a:xfrm>
          <a:prstGeom prst="rect">
            <a:avLst/>
          </a:prstGeom>
        </p:spPr>
        <p:txBody>
          <a:bodyPr wrap="none">
            <a:spAutoFit/>
          </a:bodyPr>
          <a:lstStyle/>
          <a:p>
            <a:pPr defTabSz="1277938" eaLnBrk="1" hangingPunct="1">
              <a:spcBef>
                <a:spcPts val="600"/>
              </a:spcBef>
              <a:spcAft>
                <a:spcPts val="600"/>
              </a:spcAft>
              <a:defRPr/>
            </a:pPr>
            <a:r>
              <a:rPr kumimoji="1" lang="ja-JP" altLang="en-US" sz="1400" kern="0" dirty="0"/>
              <a:t>■屋内安全確保</a:t>
            </a:r>
          </a:p>
        </p:txBody>
      </p:sp>
      <p:sp>
        <p:nvSpPr>
          <p:cNvPr id="24" name="テキスト ボックス 23">
            <a:extLst>
              <a:ext uri="{FF2B5EF4-FFF2-40B4-BE49-F238E27FC236}">
                <a16:creationId xmlns:a16="http://schemas.microsoft.com/office/drawing/2014/main" id="{50DDD5E5-A2EE-462B-A380-97DA23B6161A}"/>
              </a:ext>
            </a:extLst>
          </p:cNvPr>
          <p:cNvSpPr txBox="1"/>
          <p:nvPr/>
        </p:nvSpPr>
        <p:spPr>
          <a:xfrm>
            <a:off x="4721357" y="6210136"/>
            <a:ext cx="954107" cy="400110"/>
          </a:xfrm>
          <a:prstGeom prst="rect">
            <a:avLst/>
          </a:prstGeom>
        </p:spPr>
        <p:txBody>
          <a:bodyPr wrap="none">
            <a:spAutoFit/>
          </a:bodyPr>
          <a:lstStyle/>
          <a:p>
            <a:pPr defTabSz="1277938" eaLnBrk="1" hangingPunct="1">
              <a:spcBef>
                <a:spcPts val="0"/>
              </a:spcBef>
              <a:spcAft>
                <a:spcPts val="0"/>
              </a:spcAft>
              <a:defRPr/>
            </a:pPr>
            <a:r>
              <a:rPr kumimoji="1" lang="ja-JP" altLang="en-US" sz="1000" kern="0" dirty="0"/>
              <a:t>利用者の状況</a:t>
            </a:r>
            <a:endParaRPr kumimoji="1" lang="en-US" altLang="ja-JP" sz="1000" kern="0" dirty="0"/>
          </a:p>
          <a:p>
            <a:pPr defTabSz="1277938" eaLnBrk="1" hangingPunct="1">
              <a:spcBef>
                <a:spcPts val="0"/>
              </a:spcBef>
              <a:spcAft>
                <a:spcPts val="0"/>
              </a:spcAft>
              <a:defRPr/>
            </a:pPr>
            <a:r>
              <a:rPr kumimoji="1" lang="ja-JP" altLang="en-US" sz="1000" kern="0" dirty="0"/>
              <a:t>確認及び支援</a:t>
            </a:r>
          </a:p>
        </p:txBody>
      </p:sp>
      <p:sp>
        <p:nvSpPr>
          <p:cNvPr id="6" name="スライド番号プレースホルダー 5"/>
          <p:cNvSpPr>
            <a:spLocks noGrp="1"/>
          </p:cNvSpPr>
          <p:nvPr>
            <p:ph type="sldNum" sz="quarter" idx="12"/>
          </p:nvPr>
        </p:nvSpPr>
        <p:spPr/>
        <p:txBody>
          <a:bodyPr/>
          <a:lstStyle/>
          <a:p>
            <a:pPr>
              <a:defRPr/>
            </a:pPr>
            <a:fld id="{5B6056FD-481E-402F-BECC-1CED467BA55C}" type="slidenum">
              <a:rPr lang="en-US" altLang="ja-JP" smtClean="0"/>
              <a:pPr>
                <a:defRPr/>
              </a:pPr>
              <a:t>29</a:t>
            </a:fld>
            <a:endParaRPr lang="en-US" altLang="ja-JP"/>
          </a:p>
        </p:txBody>
      </p:sp>
      <p:pic>
        <p:nvPicPr>
          <p:cNvPr id="25" name="図 24"/>
          <p:cNvPicPr>
            <a:picLocks noChangeAspect="1"/>
          </p:cNvPicPr>
          <p:nvPr/>
        </p:nvPicPr>
        <p:blipFill>
          <a:blip r:embed="rId7"/>
          <a:stretch>
            <a:fillRect/>
          </a:stretch>
        </p:blipFill>
        <p:spPr>
          <a:xfrm>
            <a:off x="6879220" y="6064980"/>
            <a:ext cx="1194858" cy="690362"/>
          </a:xfrm>
          <a:prstGeom prst="rect">
            <a:avLst/>
          </a:prstGeom>
        </p:spPr>
      </p:pic>
      <p:pic>
        <p:nvPicPr>
          <p:cNvPr id="27" name="図 26"/>
          <p:cNvPicPr>
            <a:picLocks noChangeAspect="1"/>
          </p:cNvPicPr>
          <p:nvPr/>
        </p:nvPicPr>
        <p:blipFill>
          <a:blip r:embed="rId8"/>
          <a:stretch>
            <a:fillRect/>
          </a:stretch>
        </p:blipFill>
        <p:spPr>
          <a:xfrm>
            <a:off x="8168640" y="6076106"/>
            <a:ext cx="1080120" cy="697074"/>
          </a:xfrm>
          <a:prstGeom prst="rect">
            <a:avLst/>
          </a:prstGeom>
        </p:spPr>
      </p:pic>
      <p:pic>
        <p:nvPicPr>
          <p:cNvPr id="28" name="図 27"/>
          <p:cNvPicPr>
            <a:picLocks noChangeAspect="1"/>
          </p:cNvPicPr>
          <p:nvPr/>
        </p:nvPicPr>
        <p:blipFill>
          <a:blip r:embed="rId9"/>
          <a:stretch>
            <a:fillRect/>
          </a:stretch>
        </p:blipFill>
        <p:spPr>
          <a:xfrm>
            <a:off x="5877867" y="6065467"/>
            <a:ext cx="943617" cy="707713"/>
          </a:xfrm>
          <a:prstGeom prst="rect">
            <a:avLst/>
          </a:prstGeom>
        </p:spPr>
      </p:pic>
      <p:pic>
        <p:nvPicPr>
          <p:cNvPr id="22" name="図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3769" y="2546119"/>
            <a:ext cx="12477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思考の吹き出し: 雲形 8"/>
          <p:cNvSpPr>
            <a:spLocks noChangeArrowheads="1"/>
          </p:cNvSpPr>
          <p:nvPr/>
        </p:nvSpPr>
        <p:spPr bwMode="auto">
          <a:xfrm>
            <a:off x="4969211" y="2272192"/>
            <a:ext cx="1368425" cy="788987"/>
          </a:xfrm>
          <a:prstGeom prst="cloudCallout">
            <a:avLst>
              <a:gd name="adj1" fmla="val -58181"/>
              <a:gd name="adj2" fmla="val 36995"/>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26" name="テキスト ボックス 25"/>
          <p:cNvSpPr txBox="1"/>
          <p:nvPr/>
        </p:nvSpPr>
        <p:spPr>
          <a:xfrm>
            <a:off x="5048586" y="2465867"/>
            <a:ext cx="1289050" cy="400050"/>
          </a:xfrm>
          <a:prstGeom prst="rect">
            <a:avLst/>
          </a:prstGeom>
        </p:spPr>
        <p:txBody>
          <a:bodyPr wrap="none">
            <a:spAutoFit/>
          </a:bodyPr>
          <a:lstStyle/>
          <a:p>
            <a:pPr defTabSz="1277938" eaLnBrk="1" hangingPunct="1">
              <a:spcBef>
                <a:spcPts val="0"/>
              </a:spcBef>
              <a:spcAft>
                <a:spcPts val="0"/>
              </a:spcAft>
              <a:defRPr/>
            </a:pPr>
            <a:r>
              <a:rPr kumimoji="1" lang="ja-JP" altLang="en-US" sz="1000" kern="0" dirty="0"/>
              <a:t>避難先と避難経路を</a:t>
            </a:r>
            <a:endParaRPr kumimoji="1" lang="en-US" altLang="ja-JP" sz="1000" kern="0" dirty="0"/>
          </a:p>
          <a:p>
            <a:pPr defTabSz="1277938" eaLnBrk="1" hangingPunct="1">
              <a:spcBef>
                <a:spcPts val="0"/>
              </a:spcBef>
              <a:spcAft>
                <a:spcPts val="0"/>
              </a:spcAft>
              <a:defRPr/>
            </a:pPr>
            <a:r>
              <a:rPr kumimoji="1" lang="ja-JP" altLang="en-US" sz="1000" kern="0" dirty="0"/>
              <a:t>確認しておこう。</a:t>
            </a:r>
          </a:p>
        </p:txBody>
      </p:sp>
      <p:pic>
        <p:nvPicPr>
          <p:cNvPr id="29" name="図 20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49675" y="2658264"/>
            <a:ext cx="1709738"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思考の吹き出し: 雲形 11"/>
          <p:cNvSpPr>
            <a:spLocks noChangeArrowheads="1"/>
          </p:cNvSpPr>
          <p:nvPr/>
        </p:nvSpPr>
        <p:spPr bwMode="auto">
          <a:xfrm>
            <a:off x="7734089" y="2296166"/>
            <a:ext cx="2047875" cy="788987"/>
          </a:xfrm>
          <a:prstGeom prst="cloudCallout">
            <a:avLst>
              <a:gd name="adj1" fmla="val -52759"/>
              <a:gd name="adj2" fmla="val 57611"/>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31" name="テキスト ボックス 30"/>
          <p:cNvSpPr txBox="1"/>
          <p:nvPr/>
        </p:nvSpPr>
        <p:spPr>
          <a:xfrm>
            <a:off x="7919827" y="2489841"/>
            <a:ext cx="1676400" cy="400050"/>
          </a:xfrm>
          <a:prstGeom prst="rect">
            <a:avLst/>
          </a:prstGeom>
        </p:spPr>
        <p:txBody>
          <a:bodyPr wrap="none">
            <a:spAutoFit/>
          </a:bodyPr>
          <a:lstStyle/>
          <a:p>
            <a:pPr defTabSz="1277938" eaLnBrk="1" hangingPunct="1">
              <a:spcBef>
                <a:spcPts val="0"/>
              </a:spcBef>
              <a:spcAft>
                <a:spcPts val="0"/>
              </a:spcAft>
              <a:defRPr/>
            </a:pPr>
            <a:r>
              <a:rPr kumimoji="1" lang="ja-JP" altLang="en-US" sz="1000" kern="0" dirty="0"/>
              <a:t>利用者の一人一人の</a:t>
            </a:r>
            <a:endParaRPr kumimoji="1" lang="en-US" altLang="ja-JP" sz="1000" kern="0" dirty="0"/>
          </a:p>
          <a:p>
            <a:pPr defTabSz="1277938" eaLnBrk="1" hangingPunct="1">
              <a:spcBef>
                <a:spcPts val="0"/>
              </a:spcBef>
              <a:spcAft>
                <a:spcPts val="0"/>
              </a:spcAft>
              <a:defRPr/>
            </a:pPr>
            <a:r>
              <a:rPr kumimoji="1" lang="ja-JP" altLang="en-US" sz="1000" kern="0" dirty="0"/>
              <a:t>避難方法を確認しておこう。</a:t>
            </a:r>
          </a:p>
        </p:txBody>
      </p:sp>
    </p:spTree>
    <p:extLst>
      <p:ext uri="{BB962C8B-B14F-4D97-AF65-F5344CB8AC3E}">
        <p14:creationId xmlns:p14="http://schemas.microsoft.com/office/powerpoint/2010/main" val="327620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EBD12C2A-5B57-48CF-8236-5E951F874895}"/>
              </a:ext>
            </a:extLst>
          </p:cNvPr>
          <p:cNvSpPr/>
          <p:nvPr/>
        </p:nvSpPr>
        <p:spPr bwMode="auto">
          <a:xfrm>
            <a:off x="73295" y="776743"/>
            <a:ext cx="9738418" cy="1294947"/>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装備品等準備班は、避難に必要な設備や装備品、備蓄品、避難先への持ち出し品等を点検し準備します。</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また、避難に必要な移動用の車両手配や避難先への持ち出し品の運搬、利用者への装備品の装着等を行います。</a:t>
            </a:r>
            <a:endParaRPr lang="ja-JP" altLang="en-US" sz="2000" dirty="0">
              <a:latin typeface="メイリオ" panose="020B0604030504040204" pitchFamily="50" charset="-128"/>
              <a:ea typeface="メイリオ" panose="020B0604030504040204" pitchFamily="50" charset="-128"/>
            </a:endParaRPr>
          </a:p>
        </p:txBody>
      </p:sp>
      <p:sp>
        <p:nvSpPr>
          <p:cNvPr id="25" name="角丸四角形 26">
            <a:extLst>
              <a:ext uri="{FF2B5EF4-FFF2-40B4-BE49-F238E27FC236}">
                <a16:creationId xmlns:a16="http://schemas.microsoft.com/office/drawing/2014/main" id="{7D1B6A8D-5D4A-4560-B993-FC0CAEF2FC2D}"/>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prstClr val="white"/>
                </a:solidFill>
                <a:latin typeface="Calibri"/>
                <a:ea typeface="メイリオ" panose="020B0604030504040204" pitchFamily="50" charset="-128"/>
              </a:rPr>
              <a:t>装備品等準備班の役割の</a:t>
            </a:r>
            <a:r>
              <a:rPr kumimoji="1" lang="ja-JP" altLang="en-US" sz="2800" b="1" dirty="0" smtClean="0">
                <a:solidFill>
                  <a:prstClr val="white"/>
                </a:solidFill>
                <a:latin typeface="Calibri"/>
                <a:ea typeface="メイリオ" panose="020B0604030504040204" pitchFamily="50" charset="-128"/>
              </a:rPr>
              <a:t>例</a:t>
            </a:r>
            <a:endParaRPr kumimoji="1" lang="en-US" altLang="ja-JP" sz="2800" b="1" dirty="0" smtClean="0">
              <a:solidFill>
                <a:prstClr val="white"/>
              </a:solidFill>
              <a:latin typeface="Calibri"/>
              <a:ea typeface="メイリオ" panose="020B0604030504040204" pitchFamily="50" charset="-128"/>
            </a:endParaRPr>
          </a:p>
          <a:p>
            <a:pPr algn="ctr">
              <a:defRPr/>
            </a:pPr>
            <a:r>
              <a:rPr lang="en-US" altLang="ja-JP" sz="1400" b="1" dirty="0">
                <a:solidFill>
                  <a:schemeClr val="bg1"/>
                </a:solidFill>
                <a:latin typeface="メイリオ" panose="020B0604030504040204" pitchFamily="50" charset="-128"/>
                <a:ea typeface="メイリオ" panose="020B0604030504040204" pitchFamily="50" charset="-128"/>
              </a:rPr>
              <a:t>【</a:t>
            </a:r>
            <a:r>
              <a:rPr lang="ja-JP" altLang="en-US" sz="1400" b="1" dirty="0">
                <a:solidFill>
                  <a:schemeClr val="bg1"/>
                </a:solidFill>
                <a:latin typeface="メイリオ" panose="020B0604030504040204" pitchFamily="50" charset="-128"/>
                <a:ea typeface="メイリオ" panose="020B0604030504040204" pitchFamily="50" charset="-128"/>
              </a:rPr>
              <a:t>避難に必要な設備や装備品等を点検し準備する「装備品等準備班」の役割</a:t>
            </a:r>
            <a:r>
              <a:rPr lang="en-US" altLang="ja-JP" sz="1400" b="1" dirty="0" smtClean="0">
                <a:solidFill>
                  <a:schemeClr val="bg1"/>
                </a:solidFill>
                <a:latin typeface="メイリオ" panose="020B0604030504040204" pitchFamily="50" charset="-128"/>
                <a:ea typeface="メイリオ" panose="020B0604030504040204" pitchFamily="50" charset="-128"/>
              </a:rPr>
              <a:t>】</a:t>
            </a:r>
            <a:endParaRPr lang="ja-JP" altLang="en-US" sz="2800" b="1" dirty="0">
              <a:solidFill>
                <a:schemeClr val="bg1"/>
              </a:solidFill>
              <a:latin typeface="メイリオ" panose="020B0604030504040204" pitchFamily="50" charset="-128"/>
              <a:ea typeface="メイリオ" panose="020B0604030504040204" pitchFamily="50" charset="-128"/>
            </a:endParaRPr>
          </a:p>
        </p:txBody>
      </p:sp>
      <p:graphicFrame>
        <p:nvGraphicFramePr>
          <p:cNvPr id="26" name="表 25">
            <a:extLst>
              <a:ext uri="{FF2B5EF4-FFF2-40B4-BE49-F238E27FC236}">
                <a16:creationId xmlns:a16="http://schemas.microsoft.com/office/drawing/2014/main" id="{F1AAD247-0064-463C-BD96-B09DE59E5B6F}"/>
              </a:ext>
            </a:extLst>
          </p:cNvPr>
          <p:cNvGraphicFramePr>
            <a:graphicFrameLocks noGrp="1"/>
          </p:cNvGraphicFramePr>
          <p:nvPr>
            <p:extLst>
              <p:ext uri="{D42A27DB-BD31-4B8C-83A1-F6EECF244321}">
                <p14:modId xmlns:p14="http://schemas.microsoft.com/office/powerpoint/2010/main" val="562196779"/>
              </p:ext>
            </p:extLst>
          </p:nvPr>
        </p:nvGraphicFramePr>
        <p:xfrm>
          <a:off x="114536" y="2196279"/>
          <a:ext cx="9648825" cy="4605679"/>
        </p:xfrm>
        <a:graphic>
          <a:graphicData uri="http://schemas.openxmlformats.org/drawingml/2006/table">
            <a:tbl>
              <a:tblPr firstRow="1" firstCol="1" bandRow="1">
                <a:tableStyleId>{5940675A-B579-460E-94D1-54222C63F5DA}</a:tableStyleId>
              </a:tblPr>
              <a:tblGrid>
                <a:gridCol w="1152005">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gridCol w="5472484">
                  <a:extLst>
                    <a:ext uri="{9D8B030D-6E8A-4147-A177-3AD203B41FA5}">
                      <a16:colId xmlns:a16="http://schemas.microsoft.com/office/drawing/2014/main" val="20002"/>
                    </a:ext>
                  </a:extLst>
                </a:gridCol>
              </a:tblGrid>
              <a:tr h="238686">
                <a:tc>
                  <a:txBody>
                    <a:bodyPr/>
                    <a:lstStyle/>
                    <a:p>
                      <a:pPr algn="ctr">
                        <a:spcAft>
                          <a:spcPts val="600"/>
                        </a:spcAft>
                      </a:pPr>
                      <a:r>
                        <a:rPr lang="ja-JP" sz="1600" kern="0" dirty="0">
                          <a:effectLst/>
                          <a:latin typeface="+mn-ea"/>
                          <a:ea typeface="+mn-ea"/>
                        </a:rPr>
                        <a:t>レベル</a:t>
                      </a:r>
                      <a:endParaRPr lang="ja-JP" sz="1600" kern="100" dirty="0">
                        <a:effectLst/>
                        <a:latin typeface="+mn-ea"/>
                        <a:ea typeface="+mn-ea"/>
                        <a:cs typeface="Times New Roman" panose="02020603050405020304" pitchFamily="18" charset="0"/>
                      </a:endParaRPr>
                    </a:p>
                  </a:txBody>
                  <a:tcPr marL="63547" marR="63547" marT="0" marB="0" anchor="ctr">
                    <a:solidFill>
                      <a:srgbClr val="FFE697"/>
                    </a:solidFill>
                  </a:tcPr>
                </a:tc>
                <a:tc>
                  <a:txBody>
                    <a:bodyPr/>
                    <a:lstStyle/>
                    <a:p>
                      <a:pPr algn="ctr">
                        <a:spcAft>
                          <a:spcPts val="600"/>
                        </a:spcAft>
                      </a:pPr>
                      <a:r>
                        <a:rPr lang="ja-JP" sz="1600" kern="0" dirty="0">
                          <a:effectLst/>
                          <a:latin typeface="+mn-ea"/>
                          <a:ea typeface="+mn-ea"/>
                        </a:rPr>
                        <a:t>装備品等準備班</a:t>
                      </a:r>
                      <a:endParaRPr lang="ja-JP" sz="1600" kern="100" dirty="0">
                        <a:effectLst/>
                        <a:latin typeface="+mn-ea"/>
                        <a:ea typeface="+mn-ea"/>
                        <a:cs typeface="Times New Roman" panose="02020603050405020304" pitchFamily="18" charset="0"/>
                      </a:endParaRPr>
                    </a:p>
                  </a:txBody>
                  <a:tcPr marL="63547" marR="63547" marT="0" marB="0" anchor="ctr">
                    <a:solidFill>
                      <a:srgbClr val="FFE697"/>
                    </a:solidFill>
                  </a:tcPr>
                </a:tc>
                <a:tc>
                  <a:txBody>
                    <a:bodyPr/>
                    <a:lstStyle/>
                    <a:p>
                      <a:pPr algn="ctr">
                        <a:spcAft>
                          <a:spcPts val="600"/>
                        </a:spcAft>
                      </a:pPr>
                      <a:r>
                        <a:rPr lang="ja-JP" altLang="en-US" sz="1600" kern="100" dirty="0">
                          <a:effectLst/>
                          <a:latin typeface="+mn-ea"/>
                          <a:ea typeface="+mn-ea"/>
                          <a:cs typeface="Times New Roman" panose="02020603050405020304" pitchFamily="18" charset="0"/>
                        </a:rPr>
                        <a:t>対応イメージ</a:t>
                      </a:r>
                      <a:endParaRPr lang="ja-JP" sz="1600" kern="100" dirty="0">
                        <a:effectLst/>
                        <a:latin typeface="+mn-ea"/>
                        <a:ea typeface="+mn-ea"/>
                        <a:cs typeface="Times New Roman" panose="02020603050405020304" pitchFamily="18" charset="0"/>
                      </a:endParaRPr>
                    </a:p>
                  </a:txBody>
                  <a:tcPr marL="63547" marR="63547" marT="0" marB="0" anchor="ctr">
                    <a:solidFill>
                      <a:srgbClr val="FFE697"/>
                    </a:solidFill>
                  </a:tcPr>
                </a:tc>
                <a:extLst>
                  <a:ext uri="{0D108BD9-81ED-4DB2-BD59-A6C34878D82A}">
                    <a16:rowId xmlns:a16="http://schemas.microsoft.com/office/drawing/2014/main" val="10000"/>
                  </a:ext>
                </a:extLst>
              </a:tr>
              <a:tr h="954744">
                <a:tc>
                  <a:txBody>
                    <a:bodyPr/>
                    <a:lstStyle/>
                    <a:p>
                      <a:pPr algn="ctr">
                        <a:spcAft>
                          <a:spcPts val="0"/>
                        </a:spcAft>
                      </a:pPr>
                      <a:r>
                        <a:rPr lang="ja-JP" altLang="en-US" sz="1400" b="1" kern="0" dirty="0">
                          <a:effectLst/>
                          <a:latin typeface="+mn-ea"/>
                          <a:ea typeface="+mn-ea"/>
                        </a:rPr>
                        <a:t>警戒レベル１</a:t>
                      </a:r>
                      <a:endParaRPr lang="en-US" altLang="ja-JP" sz="1400" b="1" kern="0" dirty="0">
                        <a:effectLst/>
                        <a:latin typeface="+mn-ea"/>
                        <a:ea typeface="+mn-ea"/>
                      </a:endParaRPr>
                    </a:p>
                    <a:p>
                      <a:pPr algn="ctr">
                        <a:spcAft>
                          <a:spcPts val="0"/>
                        </a:spcAft>
                      </a:pPr>
                      <a:r>
                        <a:rPr lang="ja-JP" sz="1200" kern="0" dirty="0">
                          <a:effectLst/>
                          <a:latin typeface="+mn-ea"/>
                          <a:ea typeface="+mn-ea"/>
                        </a:rPr>
                        <a:t>災害への</a:t>
                      </a:r>
                      <a:endParaRPr lang="en-US" altLang="ja-JP" sz="1200" kern="0" dirty="0">
                        <a:effectLst/>
                        <a:latin typeface="+mn-ea"/>
                        <a:ea typeface="+mn-ea"/>
                      </a:endParaRPr>
                    </a:p>
                    <a:p>
                      <a:pPr algn="ctr">
                        <a:spcAft>
                          <a:spcPts val="0"/>
                        </a:spcAft>
                      </a:pPr>
                      <a:r>
                        <a:rPr lang="ja-JP" sz="1200" kern="0" dirty="0">
                          <a:effectLst/>
                          <a:latin typeface="+mn-ea"/>
                          <a:ea typeface="+mn-ea"/>
                        </a:rPr>
                        <a:t>心構えを</a:t>
                      </a:r>
                      <a:endParaRPr lang="en-US" altLang="ja-JP" sz="1200" kern="0" dirty="0">
                        <a:effectLst/>
                        <a:latin typeface="+mn-ea"/>
                        <a:ea typeface="+mn-ea"/>
                      </a:endParaRPr>
                    </a:p>
                    <a:p>
                      <a:pPr algn="ctr">
                        <a:spcAft>
                          <a:spcPts val="0"/>
                        </a:spcAft>
                      </a:pPr>
                      <a:r>
                        <a:rPr lang="ja-JP" sz="1200" kern="0" dirty="0">
                          <a:effectLst/>
                          <a:latin typeface="+mn-ea"/>
                          <a:ea typeface="+mn-ea"/>
                        </a:rPr>
                        <a:t>高める段階</a:t>
                      </a:r>
                      <a:endParaRPr lang="ja-JP" sz="1200" kern="100" dirty="0">
                        <a:effectLst/>
                        <a:latin typeface="+mn-ea"/>
                        <a:ea typeface="+mn-ea"/>
                        <a:cs typeface="Times New Roman" panose="02020603050405020304" pitchFamily="18" charset="0"/>
                      </a:endParaRPr>
                    </a:p>
                  </a:txBody>
                  <a:tcPr marL="63547" marR="63547" marT="0" marB="0" anchor="ctr"/>
                </a:tc>
                <a:tc>
                  <a:txBody>
                    <a:bodyPr/>
                    <a:lstStyle/>
                    <a:p>
                      <a:pPr marL="90488" indent="-90488" algn="just">
                        <a:spcAft>
                          <a:spcPts val="0"/>
                        </a:spcAft>
                      </a:pPr>
                      <a:r>
                        <a:rPr lang="ja-JP" altLang="en-US" sz="1600" kern="0" dirty="0">
                          <a:solidFill>
                            <a:schemeClr val="tx1"/>
                          </a:solidFill>
                          <a:effectLst/>
                          <a:latin typeface="+mn-ea"/>
                          <a:ea typeface="+mn-ea"/>
                          <a:cs typeface="+mn-cs"/>
                        </a:rPr>
                        <a:t>・（避難に必要な設備や装備品、備蓄品、避難先への持ち出し品等を点検し準備）</a:t>
                      </a:r>
                      <a:endParaRPr lang="en-US" altLang="ja-JP" sz="1600" kern="0" dirty="0">
                        <a:solidFill>
                          <a:schemeClr val="tx1"/>
                        </a:solidFill>
                        <a:effectLst/>
                        <a:latin typeface="+mn-ea"/>
                        <a:ea typeface="+mn-ea"/>
                        <a:cs typeface="+mn-cs"/>
                      </a:endParaRPr>
                    </a:p>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tc rowSpan="2">
                  <a:txBody>
                    <a:bodyPr/>
                    <a:lstStyle/>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1"/>
                  </a:ext>
                </a:extLst>
              </a:tr>
              <a:tr h="1193431">
                <a:tc>
                  <a:txBody>
                    <a:bodyPr/>
                    <a:lstStyle/>
                    <a:p>
                      <a:pPr algn="ctr">
                        <a:spcAft>
                          <a:spcPts val="0"/>
                        </a:spcAft>
                      </a:pPr>
                      <a:r>
                        <a:rPr lang="ja-JP" altLang="en-US" sz="1400" b="1" kern="0" dirty="0">
                          <a:effectLst/>
                          <a:latin typeface="+mn-ea"/>
                          <a:ea typeface="+mn-ea"/>
                        </a:rPr>
                        <a:t>警戒レベル２</a:t>
                      </a:r>
                      <a:endParaRPr lang="en-US" altLang="ja-JP" sz="1400" b="1" kern="0" dirty="0">
                        <a:effectLst/>
                        <a:latin typeface="+mn-ea"/>
                        <a:ea typeface="+mn-ea"/>
                      </a:endParaRPr>
                    </a:p>
                    <a:p>
                      <a:pPr algn="ctr">
                        <a:spcAft>
                          <a:spcPts val="0"/>
                        </a:spcAft>
                      </a:pPr>
                      <a:endParaRPr lang="en-US" altLang="ja-JP" sz="1200" kern="0" dirty="0">
                        <a:effectLst/>
                        <a:latin typeface="+mn-ea"/>
                        <a:ea typeface="+mn-ea"/>
                      </a:endParaRPr>
                    </a:p>
                    <a:p>
                      <a:pPr algn="ctr">
                        <a:spcAft>
                          <a:spcPts val="0"/>
                        </a:spcAft>
                      </a:pPr>
                      <a:r>
                        <a:rPr lang="ja-JP" altLang="en-US" sz="1200" kern="0" dirty="0">
                          <a:effectLst/>
                          <a:latin typeface="+mn-ea"/>
                          <a:ea typeface="+mn-ea"/>
                        </a:rPr>
                        <a:t>＜</a:t>
                      </a:r>
                      <a:r>
                        <a:rPr lang="ja-JP" sz="1200" kern="0" dirty="0">
                          <a:effectLst/>
                          <a:latin typeface="+mn-ea"/>
                          <a:ea typeface="+mn-ea"/>
                        </a:rPr>
                        <a:t>注意体制</a:t>
                      </a:r>
                      <a:r>
                        <a:rPr lang="ja-JP" altLang="en-US" sz="1200" kern="0" dirty="0">
                          <a:effectLst/>
                          <a:latin typeface="+mn-ea"/>
                          <a:ea typeface="+mn-ea"/>
                        </a:rPr>
                        <a:t>＞</a:t>
                      </a:r>
                      <a:endParaRPr lang="ja-JP" sz="1200" kern="100" dirty="0">
                        <a:effectLst/>
                        <a:latin typeface="+mn-ea"/>
                        <a:ea typeface="+mn-ea"/>
                        <a:cs typeface="Times New Roman" panose="02020603050405020304" pitchFamily="18" charset="0"/>
                      </a:endParaRPr>
                    </a:p>
                  </a:txBody>
                  <a:tcPr marL="63547" marR="63547" marT="0" marB="0" anchor="ctr">
                    <a:solidFill>
                      <a:srgbClr val="FFFF00"/>
                    </a:solidFill>
                  </a:tcPr>
                </a:tc>
                <a:tc>
                  <a:txBody>
                    <a:bodyPr/>
                    <a:lstStyle/>
                    <a:p>
                      <a:pPr marL="90488" indent="-90488" algn="just">
                        <a:spcAft>
                          <a:spcPts val="0"/>
                        </a:spcAft>
                      </a:pPr>
                      <a:r>
                        <a:rPr lang="ja-JP" altLang="en-US" sz="1600" kern="0" dirty="0">
                          <a:solidFill>
                            <a:schemeClr val="tx1"/>
                          </a:solidFill>
                          <a:effectLst/>
                          <a:latin typeface="+mn-ea"/>
                          <a:ea typeface="+mn-ea"/>
                          <a:cs typeface="+mn-cs"/>
                        </a:rPr>
                        <a:t>・避難に必要な設備や装備品、備蓄品、避難先への持ち出し品等を点検し準備</a:t>
                      </a:r>
                    </a:p>
                    <a:p>
                      <a:pPr marL="90488" indent="-90488" algn="just">
                        <a:spcAft>
                          <a:spcPts val="0"/>
                        </a:spcAft>
                      </a:pPr>
                      <a:r>
                        <a:rPr lang="ja-JP" altLang="en-US" sz="1600" kern="0" dirty="0">
                          <a:solidFill>
                            <a:schemeClr val="tx1"/>
                          </a:solidFill>
                          <a:effectLst/>
                          <a:latin typeface="+mn-ea"/>
                          <a:ea typeface="+mn-ea"/>
                          <a:cs typeface="+mn-cs"/>
                        </a:rPr>
                        <a:t>・移動用車両の手配</a:t>
                      </a:r>
                      <a:endParaRPr lang="en-US" altLang="ja-JP" sz="1600" kern="0" dirty="0">
                        <a:solidFill>
                          <a:schemeClr val="tx1"/>
                        </a:solidFill>
                        <a:effectLst/>
                        <a:latin typeface="+mn-ea"/>
                        <a:ea typeface="+mn-ea"/>
                        <a:cs typeface="+mn-cs"/>
                      </a:endParaRPr>
                    </a:p>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tc vMerge="1">
                  <a:txBody>
                    <a:bodyPr/>
                    <a:lstStyle/>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2"/>
                  </a:ext>
                </a:extLst>
              </a:tr>
              <a:tr h="1193431">
                <a:tc>
                  <a:txBody>
                    <a:bodyPr/>
                    <a:lstStyle/>
                    <a:p>
                      <a:pPr algn="ctr">
                        <a:spcAft>
                          <a:spcPts val="0"/>
                        </a:spcAft>
                      </a:pPr>
                      <a:r>
                        <a:rPr lang="ja-JP" altLang="en-US" sz="1400" b="1" kern="0" dirty="0">
                          <a:solidFill>
                            <a:schemeClr val="bg1"/>
                          </a:solidFill>
                          <a:effectLst/>
                          <a:latin typeface="+mn-ea"/>
                          <a:ea typeface="+mn-ea"/>
                        </a:rPr>
                        <a:t>警戒レベル３</a:t>
                      </a:r>
                      <a:endParaRPr lang="en-US" altLang="ja-JP" sz="1400" b="1" kern="0" dirty="0">
                        <a:solidFill>
                          <a:schemeClr val="bg1"/>
                        </a:solidFill>
                        <a:effectLst/>
                        <a:latin typeface="+mn-ea"/>
                        <a:ea typeface="+mn-ea"/>
                      </a:endParaRPr>
                    </a:p>
                    <a:p>
                      <a:pPr algn="ctr">
                        <a:spcAft>
                          <a:spcPts val="0"/>
                        </a:spcAft>
                      </a:pPr>
                      <a:endParaRPr lang="en-US" altLang="ja-JP" sz="1200" kern="0" dirty="0">
                        <a:solidFill>
                          <a:schemeClr val="bg1"/>
                        </a:solidFill>
                        <a:effectLst/>
                        <a:latin typeface="+mn-ea"/>
                        <a:ea typeface="+mn-ea"/>
                      </a:endParaRPr>
                    </a:p>
                    <a:p>
                      <a:pPr algn="ctr">
                        <a:spcAft>
                          <a:spcPts val="0"/>
                        </a:spcAft>
                      </a:pPr>
                      <a:r>
                        <a:rPr lang="ja-JP" altLang="en-US" sz="1200" kern="0" dirty="0">
                          <a:solidFill>
                            <a:schemeClr val="bg1"/>
                          </a:solidFill>
                          <a:effectLst/>
                          <a:latin typeface="+mn-ea"/>
                          <a:ea typeface="+mn-ea"/>
                        </a:rPr>
                        <a:t>＜</a:t>
                      </a:r>
                      <a:r>
                        <a:rPr lang="ja-JP" sz="1200" kern="0" dirty="0">
                          <a:solidFill>
                            <a:schemeClr val="bg1"/>
                          </a:solidFill>
                          <a:effectLst/>
                          <a:latin typeface="+mn-ea"/>
                          <a:ea typeface="+mn-ea"/>
                        </a:rPr>
                        <a:t>警戒体制</a:t>
                      </a:r>
                      <a:r>
                        <a:rPr lang="ja-JP" altLang="en-US" sz="1200" kern="0" dirty="0">
                          <a:solidFill>
                            <a:schemeClr val="bg1"/>
                          </a:solidFill>
                          <a:effectLst/>
                          <a:latin typeface="+mn-ea"/>
                          <a:ea typeface="+mn-ea"/>
                        </a:rPr>
                        <a:t>＞</a:t>
                      </a:r>
                      <a:endParaRPr lang="ja-JP" sz="1200" kern="100" dirty="0">
                        <a:solidFill>
                          <a:schemeClr val="bg1"/>
                        </a:solidFill>
                        <a:effectLst/>
                        <a:latin typeface="+mn-ea"/>
                        <a:ea typeface="+mn-ea"/>
                        <a:cs typeface="Times New Roman" panose="02020603050405020304" pitchFamily="18" charset="0"/>
                      </a:endParaRPr>
                    </a:p>
                  </a:txBody>
                  <a:tcPr marL="63547" marR="63547" marT="0" marB="0" anchor="ctr">
                    <a:solidFill>
                      <a:srgbClr val="FF0000"/>
                    </a:solidFill>
                  </a:tcPr>
                </a:tc>
                <a:tc>
                  <a:txBody>
                    <a:bodyPr/>
                    <a:lstStyle/>
                    <a:p>
                      <a:pPr marL="90488" indent="-90488" algn="just">
                        <a:spcAft>
                          <a:spcPts val="0"/>
                        </a:spcAft>
                      </a:pPr>
                      <a:r>
                        <a:rPr lang="ja-JP" altLang="en-US" sz="1600" kern="0" dirty="0">
                          <a:solidFill>
                            <a:schemeClr val="tx1"/>
                          </a:solidFill>
                          <a:effectLst/>
                          <a:latin typeface="+mn-ea"/>
                          <a:ea typeface="+mn-ea"/>
                          <a:cs typeface="+mn-cs"/>
                        </a:rPr>
                        <a:t>・利用者への装備品の装着</a:t>
                      </a:r>
                    </a:p>
                    <a:p>
                      <a:pPr marL="90488" indent="-90488" algn="just">
                        <a:spcAft>
                          <a:spcPts val="0"/>
                        </a:spcAft>
                      </a:pPr>
                      <a:r>
                        <a:rPr lang="ja-JP" altLang="en-US" sz="1600" kern="0" dirty="0">
                          <a:solidFill>
                            <a:schemeClr val="tx1"/>
                          </a:solidFill>
                          <a:effectLst/>
                          <a:latin typeface="+mn-ea"/>
                          <a:ea typeface="+mn-ea"/>
                          <a:cs typeface="+mn-cs"/>
                        </a:rPr>
                        <a:t>・移動用車両の確保</a:t>
                      </a:r>
                    </a:p>
                    <a:p>
                      <a:pPr marL="90488" indent="-90488" algn="just">
                        <a:spcAft>
                          <a:spcPts val="0"/>
                        </a:spcAft>
                      </a:pPr>
                      <a:r>
                        <a:rPr lang="ja-JP" altLang="en-US" sz="1600" kern="0" dirty="0">
                          <a:solidFill>
                            <a:schemeClr val="tx1"/>
                          </a:solidFill>
                          <a:effectLst/>
                          <a:latin typeface="+mn-ea"/>
                          <a:ea typeface="+mn-ea"/>
                          <a:cs typeface="+mn-cs"/>
                        </a:rPr>
                        <a:t>・避難先への持ち出し品等を運搬</a:t>
                      </a: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p>
                      <a:pPr marL="90488" indent="-90488" algn="just">
                        <a:spcAft>
                          <a:spcPts val="0"/>
                        </a:spcAft>
                      </a:pPr>
                      <a:endParaRPr lang="en-US" altLang="ja-JP" sz="1600" kern="0" dirty="0">
                        <a:solidFill>
                          <a:schemeClr val="tx1"/>
                        </a:solidFill>
                        <a:effectLst/>
                        <a:latin typeface="+mn-ea"/>
                        <a:ea typeface="+mn-ea"/>
                        <a:cs typeface="+mn-cs"/>
                      </a:endParaRPr>
                    </a:p>
                  </a:txBody>
                  <a:tcPr marL="68580" marR="68580" marT="0" marB="0"/>
                </a:tc>
                <a:tc>
                  <a:txBody>
                    <a:bodyPr/>
                    <a:lstStyle/>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3"/>
                  </a:ext>
                </a:extLst>
              </a:tr>
              <a:tr h="948079">
                <a:tc>
                  <a:txBody>
                    <a:bodyPr/>
                    <a:lstStyle/>
                    <a:p>
                      <a:pPr algn="ctr">
                        <a:spcAft>
                          <a:spcPts val="0"/>
                        </a:spcAft>
                      </a:pPr>
                      <a:r>
                        <a:rPr lang="ja-JP" altLang="en-US" sz="1400" b="1" kern="0" dirty="0">
                          <a:solidFill>
                            <a:schemeClr val="bg1"/>
                          </a:solidFill>
                          <a:effectLst/>
                          <a:latin typeface="+mn-ea"/>
                          <a:ea typeface="+mn-ea"/>
                        </a:rPr>
                        <a:t>警戒レベル４</a:t>
                      </a:r>
                      <a:endParaRPr lang="en-US" altLang="ja-JP" sz="1400" b="1" kern="0" dirty="0">
                        <a:solidFill>
                          <a:schemeClr val="bg1"/>
                        </a:solidFill>
                        <a:effectLst/>
                        <a:latin typeface="+mn-ea"/>
                        <a:ea typeface="+mn-ea"/>
                      </a:endParaRPr>
                    </a:p>
                    <a:p>
                      <a:pPr algn="ctr">
                        <a:spcAft>
                          <a:spcPts val="0"/>
                        </a:spcAft>
                      </a:pPr>
                      <a:endParaRPr lang="en-US" altLang="ja-JP" sz="1200" kern="0" dirty="0">
                        <a:solidFill>
                          <a:schemeClr val="bg1"/>
                        </a:solidFill>
                        <a:effectLst/>
                        <a:latin typeface="+mn-ea"/>
                        <a:ea typeface="+mn-ea"/>
                      </a:endParaRPr>
                    </a:p>
                    <a:p>
                      <a:pPr algn="ctr">
                        <a:spcAft>
                          <a:spcPts val="0"/>
                        </a:spcAft>
                      </a:pPr>
                      <a:r>
                        <a:rPr lang="ja-JP" altLang="en-US" sz="1200" kern="0" dirty="0">
                          <a:solidFill>
                            <a:schemeClr val="bg1"/>
                          </a:solidFill>
                          <a:effectLst/>
                          <a:latin typeface="+mn-ea"/>
                          <a:ea typeface="+mn-ea"/>
                        </a:rPr>
                        <a:t>＜</a:t>
                      </a:r>
                      <a:r>
                        <a:rPr lang="ja-JP" sz="1200" kern="0" dirty="0">
                          <a:solidFill>
                            <a:schemeClr val="bg1"/>
                          </a:solidFill>
                          <a:effectLst/>
                          <a:latin typeface="+mn-ea"/>
                          <a:ea typeface="+mn-ea"/>
                        </a:rPr>
                        <a:t>非常体制</a:t>
                      </a:r>
                      <a:r>
                        <a:rPr lang="ja-JP" altLang="en-US" sz="1200" kern="0" dirty="0">
                          <a:solidFill>
                            <a:schemeClr val="bg1"/>
                          </a:solidFill>
                          <a:effectLst/>
                          <a:latin typeface="+mn-ea"/>
                          <a:ea typeface="+mn-ea"/>
                        </a:rPr>
                        <a:t>＞</a:t>
                      </a:r>
                      <a:endParaRPr lang="ja-JP" sz="1200" kern="100" dirty="0">
                        <a:solidFill>
                          <a:schemeClr val="bg1"/>
                        </a:solidFill>
                        <a:effectLst/>
                        <a:latin typeface="+mn-ea"/>
                        <a:ea typeface="+mn-ea"/>
                        <a:cs typeface="Times New Roman" panose="02020603050405020304" pitchFamily="18" charset="0"/>
                      </a:endParaRPr>
                    </a:p>
                  </a:txBody>
                  <a:tcPr marL="63547" marR="63547" marT="0" marB="0" anchor="ctr">
                    <a:solidFill>
                      <a:srgbClr val="7030A0"/>
                    </a:solidFill>
                  </a:tcPr>
                </a:tc>
                <a:tc>
                  <a:txBody>
                    <a:bodyPr/>
                    <a:lstStyle/>
                    <a:p>
                      <a:pPr marL="90488" indent="-90488" algn="just">
                        <a:spcAft>
                          <a:spcPts val="0"/>
                        </a:spcAft>
                      </a:pPr>
                      <a:r>
                        <a:rPr lang="ja-JP" altLang="en-US" sz="1600" kern="0" dirty="0">
                          <a:solidFill>
                            <a:schemeClr val="tx1"/>
                          </a:solidFill>
                          <a:effectLst/>
                          <a:latin typeface="+mn-ea"/>
                          <a:ea typeface="+mn-ea"/>
                          <a:cs typeface="+mn-cs"/>
                        </a:rPr>
                        <a:t>・避難先での持ち出し品等の管理</a:t>
                      </a:r>
                    </a:p>
                  </a:txBody>
                  <a:tcPr marL="68580" marR="68580" marT="0" marB="0"/>
                </a:tc>
                <a:tc>
                  <a:txBody>
                    <a:bodyPr/>
                    <a:lstStyle/>
                    <a:p>
                      <a:pPr marL="90488" indent="-90488" algn="just">
                        <a:spcAft>
                          <a:spcPts val="0"/>
                        </a:spcAft>
                      </a:pPr>
                      <a:endParaRPr lang="ja-JP" altLang="en-US" sz="1600" kern="0" dirty="0">
                        <a:solidFill>
                          <a:schemeClr val="tx1"/>
                        </a:solidFill>
                        <a:effectLst/>
                        <a:latin typeface="+mn-ea"/>
                        <a:ea typeface="+mn-ea"/>
                        <a:cs typeface="+mn-cs"/>
                      </a:endParaRPr>
                    </a:p>
                  </a:txBody>
                  <a:tcPr marL="68580" marR="68580" marT="0" marB="0"/>
                </a:tc>
                <a:extLst>
                  <a:ext uri="{0D108BD9-81ED-4DB2-BD59-A6C34878D82A}">
                    <a16:rowId xmlns:a16="http://schemas.microsoft.com/office/drawing/2014/main" val="10004"/>
                  </a:ext>
                </a:extLst>
              </a:tr>
            </a:tbl>
          </a:graphicData>
        </a:graphic>
      </p:graphicFrame>
      <p:sp>
        <p:nvSpPr>
          <p:cNvPr id="28" name="テキスト ボックス 27">
            <a:extLst>
              <a:ext uri="{FF2B5EF4-FFF2-40B4-BE49-F238E27FC236}">
                <a16:creationId xmlns:a16="http://schemas.microsoft.com/office/drawing/2014/main" id="{04288469-67CF-4483-895B-F2CDB43792CF}"/>
              </a:ext>
            </a:extLst>
          </p:cNvPr>
          <p:cNvSpPr txBox="1"/>
          <p:nvPr/>
        </p:nvSpPr>
        <p:spPr>
          <a:xfrm>
            <a:off x="4592960" y="5847645"/>
            <a:ext cx="1574800" cy="400050"/>
          </a:xfrm>
          <a:prstGeom prst="rect">
            <a:avLst/>
          </a:prstGeom>
        </p:spPr>
        <p:txBody>
          <a:bodyPr wrap="none">
            <a:spAutoFit/>
          </a:bodyPr>
          <a:lstStyle/>
          <a:p>
            <a:pPr defTabSz="1277938" eaLnBrk="1" hangingPunct="1">
              <a:spcBef>
                <a:spcPts val="0"/>
              </a:spcBef>
              <a:spcAft>
                <a:spcPts val="0"/>
              </a:spcAft>
              <a:defRPr/>
            </a:pPr>
            <a:r>
              <a:rPr kumimoji="1" lang="ja-JP" altLang="en-US" sz="1000" kern="0" dirty="0"/>
              <a:t>■利用者の支援に必要な</a:t>
            </a:r>
            <a:endParaRPr kumimoji="1" lang="en-US" altLang="ja-JP" sz="1000" kern="0" dirty="0"/>
          </a:p>
          <a:p>
            <a:pPr defTabSz="1277938" eaLnBrk="1" hangingPunct="1">
              <a:spcBef>
                <a:spcPts val="0"/>
              </a:spcBef>
              <a:spcAft>
                <a:spcPts val="0"/>
              </a:spcAft>
              <a:defRPr/>
            </a:pPr>
            <a:r>
              <a:rPr kumimoji="1" lang="ja-JP" altLang="en-US" sz="1000" kern="0" dirty="0"/>
              <a:t>　　薬や食料の確保・管理</a:t>
            </a:r>
          </a:p>
        </p:txBody>
      </p:sp>
      <p:grpSp>
        <p:nvGrpSpPr>
          <p:cNvPr id="3" name="グループ化 2">
            <a:extLst>
              <a:ext uri="{FF2B5EF4-FFF2-40B4-BE49-F238E27FC236}">
                <a16:creationId xmlns:a16="http://schemas.microsoft.com/office/drawing/2014/main" id="{4C93BFB9-AEA7-47F1-B2C2-B6CFAAF001F4}"/>
              </a:ext>
            </a:extLst>
          </p:cNvPr>
          <p:cNvGrpSpPr/>
          <p:nvPr/>
        </p:nvGrpSpPr>
        <p:grpSpPr>
          <a:xfrm>
            <a:off x="4592960" y="4630086"/>
            <a:ext cx="4323416" cy="1172965"/>
            <a:chOff x="4639651" y="4560288"/>
            <a:chExt cx="4323416" cy="1172965"/>
          </a:xfrm>
        </p:grpSpPr>
        <p:pic>
          <p:nvPicPr>
            <p:cNvPr id="33" name="図 21">
              <a:extLst>
                <a:ext uri="{FF2B5EF4-FFF2-40B4-BE49-F238E27FC236}">
                  <a16:creationId xmlns:a16="http://schemas.microsoft.com/office/drawing/2014/main" id="{FE1675F5-5FD6-45CC-8D45-70AF8DA7EA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935633" y="4791618"/>
              <a:ext cx="911068" cy="90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2">
              <a:extLst>
                <a:ext uri="{FF2B5EF4-FFF2-40B4-BE49-F238E27FC236}">
                  <a16:creationId xmlns:a16="http://schemas.microsoft.com/office/drawing/2014/main" id="{5CAEE794-B526-444F-8B9D-C46ADB6434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6549072" y="4798394"/>
              <a:ext cx="979285" cy="93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テキスト ボックス 43">
              <a:extLst>
                <a:ext uri="{FF2B5EF4-FFF2-40B4-BE49-F238E27FC236}">
                  <a16:creationId xmlns:a16="http://schemas.microsoft.com/office/drawing/2014/main" id="{3C412C09-18DD-49DE-8ABA-7448A260A81B}"/>
                </a:ext>
              </a:extLst>
            </p:cNvPr>
            <p:cNvSpPr txBox="1"/>
            <p:nvPr/>
          </p:nvSpPr>
          <p:spPr>
            <a:xfrm>
              <a:off x="4639651" y="4564987"/>
              <a:ext cx="1069975" cy="247650"/>
            </a:xfrm>
            <a:prstGeom prst="rect">
              <a:avLst/>
            </a:prstGeom>
          </p:spPr>
          <p:txBody>
            <a:bodyPr wrap="none">
              <a:spAutoFit/>
            </a:bodyPr>
            <a:lstStyle/>
            <a:p>
              <a:pPr defTabSz="1277938" eaLnBrk="1" hangingPunct="1">
                <a:spcBef>
                  <a:spcPts val="0"/>
                </a:spcBef>
                <a:spcAft>
                  <a:spcPts val="0"/>
                </a:spcAft>
                <a:defRPr/>
              </a:pPr>
              <a:r>
                <a:rPr kumimoji="1" lang="ja-JP" altLang="en-US" sz="1000" kern="0" dirty="0"/>
                <a:t>■服装の着替え</a:t>
              </a:r>
            </a:p>
          </p:txBody>
        </p:sp>
        <p:sp>
          <p:nvSpPr>
            <p:cNvPr id="45" name="テキスト ボックス 44">
              <a:extLst>
                <a:ext uri="{FF2B5EF4-FFF2-40B4-BE49-F238E27FC236}">
                  <a16:creationId xmlns:a16="http://schemas.microsoft.com/office/drawing/2014/main" id="{7BD82896-4781-419E-8E4B-03FED4D60F34}"/>
                </a:ext>
              </a:extLst>
            </p:cNvPr>
            <p:cNvSpPr txBox="1"/>
            <p:nvPr/>
          </p:nvSpPr>
          <p:spPr>
            <a:xfrm>
              <a:off x="6376222" y="4564987"/>
              <a:ext cx="954088" cy="246063"/>
            </a:xfrm>
            <a:prstGeom prst="rect">
              <a:avLst/>
            </a:prstGeom>
          </p:spPr>
          <p:txBody>
            <a:bodyPr wrap="none">
              <a:spAutoFit/>
            </a:bodyPr>
            <a:lstStyle/>
            <a:p>
              <a:pPr defTabSz="1277938" eaLnBrk="1" hangingPunct="1">
                <a:spcBef>
                  <a:spcPts val="0"/>
                </a:spcBef>
                <a:spcAft>
                  <a:spcPts val="0"/>
                </a:spcAft>
                <a:defRPr/>
              </a:pPr>
              <a:r>
                <a:rPr kumimoji="1" lang="ja-JP" altLang="en-US" sz="1000" kern="0" dirty="0"/>
                <a:t>■移動の準備</a:t>
              </a:r>
            </a:p>
          </p:txBody>
        </p:sp>
        <p:sp>
          <p:nvSpPr>
            <p:cNvPr id="46" name="テキスト ボックス 45">
              <a:extLst>
                <a:ext uri="{FF2B5EF4-FFF2-40B4-BE49-F238E27FC236}">
                  <a16:creationId xmlns:a16="http://schemas.microsoft.com/office/drawing/2014/main" id="{E616084C-B589-4C65-A362-2B4AE1017BB1}"/>
                </a:ext>
              </a:extLst>
            </p:cNvPr>
            <p:cNvSpPr txBox="1"/>
            <p:nvPr/>
          </p:nvSpPr>
          <p:spPr>
            <a:xfrm>
              <a:off x="7726404" y="4560288"/>
              <a:ext cx="1236663" cy="246062"/>
            </a:xfrm>
            <a:prstGeom prst="rect">
              <a:avLst/>
            </a:prstGeom>
          </p:spPr>
          <p:txBody>
            <a:bodyPr wrap="none">
              <a:spAutoFit/>
            </a:bodyPr>
            <a:lstStyle/>
            <a:p>
              <a:pPr defTabSz="1277938" eaLnBrk="1" hangingPunct="1">
                <a:spcBef>
                  <a:spcPts val="0"/>
                </a:spcBef>
                <a:spcAft>
                  <a:spcPts val="0"/>
                </a:spcAft>
                <a:defRPr/>
              </a:pPr>
              <a:r>
                <a:rPr kumimoji="1" lang="ja-JP" altLang="en-US" sz="1000" kern="0" dirty="0"/>
                <a:t>■リフト車への移動</a:t>
              </a:r>
            </a:p>
          </p:txBody>
        </p:sp>
      </p:grpSp>
      <p:sp>
        <p:nvSpPr>
          <p:cNvPr id="2" name="スライド番号プレースホルダー 1"/>
          <p:cNvSpPr>
            <a:spLocks noGrp="1"/>
          </p:cNvSpPr>
          <p:nvPr>
            <p:ph type="sldNum" sz="quarter" idx="12"/>
          </p:nvPr>
        </p:nvSpPr>
        <p:spPr/>
        <p:txBody>
          <a:bodyPr/>
          <a:lstStyle/>
          <a:p>
            <a:pPr>
              <a:defRPr/>
            </a:pPr>
            <a:fld id="{5B6056FD-481E-402F-BECC-1CED467BA55C}" type="slidenum">
              <a:rPr lang="en-US" altLang="ja-JP" smtClean="0"/>
              <a:pPr>
                <a:defRPr/>
              </a:pPr>
              <a:t>30</a:t>
            </a:fld>
            <a:endParaRPr lang="en-US" altLang="ja-JP"/>
          </a:p>
        </p:txBody>
      </p:sp>
      <p:pic>
        <p:nvPicPr>
          <p:cNvPr id="5" name="図 4"/>
          <p:cNvPicPr>
            <a:picLocks noChangeAspect="1"/>
          </p:cNvPicPr>
          <p:nvPr/>
        </p:nvPicPr>
        <p:blipFill>
          <a:blip r:embed="rId5"/>
          <a:stretch>
            <a:fillRect/>
          </a:stretch>
        </p:blipFill>
        <p:spPr>
          <a:xfrm>
            <a:off x="7811885" y="4887136"/>
            <a:ext cx="1549317" cy="896973"/>
          </a:xfrm>
          <a:prstGeom prst="rect">
            <a:avLst/>
          </a:prstGeom>
        </p:spPr>
      </p:pic>
      <p:pic>
        <p:nvPicPr>
          <p:cNvPr id="18" name="図 17"/>
          <p:cNvPicPr>
            <a:picLocks noChangeAspect="1"/>
          </p:cNvPicPr>
          <p:nvPr/>
        </p:nvPicPr>
        <p:blipFill>
          <a:blip r:embed="rId6"/>
          <a:stretch>
            <a:fillRect/>
          </a:stretch>
        </p:blipFill>
        <p:spPr>
          <a:xfrm>
            <a:off x="6331546" y="5908077"/>
            <a:ext cx="1523315" cy="865884"/>
          </a:xfrm>
          <a:prstGeom prst="rect">
            <a:avLst/>
          </a:prstGeom>
        </p:spPr>
      </p:pic>
      <p:grpSp>
        <p:nvGrpSpPr>
          <p:cNvPr id="4" name="グループ化 3"/>
          <p:cNvGrpSpPr/>
          <p:nvPr/>
        </p:nvGrpSpPr>
        <p:grpSpPr>
          <a:xfrm>
            <a:off x="4324477" y="2461152"/>
            <a:ext cx="5345516" cy="2096804"/>
            <a:chOff x="4324477" y="2461152"/>
            <a:chExt cx="5345516" cy="2096804"/>
          </a:xfrm>
        </p:grpSpPr>
        <p:pic>
          <p:nvPicPr>
            <p:cNvPr id="17" name="図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4048" y="3678499"/>
              <a:ext cx="1317134" cy="87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59512" y="2737048"/>
              <a:ext cx="1317134" cy="82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9493" y="2488800"/>
              <a:ext cx="1437495" cy="83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152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27893" y="3647746"/>
              <a:ext cx="2099482" cy="90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思考の吹き出し: 雲形 15"/>
            <p:cNvSpPr>
              <a:spLocks noChangeArrowheads="1"/>
            </p:cNvSpPr>
            <p:nvPr/>
          </p:nvSpPr>
          <p:spPr bwMode="auto">
            <a:xfrm>
              <a:off x="4324477" y="2505262"/>
              <a:ext cx="2324100" cy="349048"/>
            </a:xfrm>
            <a:prstGeom prst="cloudCallout">
              <a:avLst>
                <a:gd name="adj1" fmla="val 25097"/>
                <a:gd name="adj2" fmla="val 61745"/>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24" name="思考の吹き出し: 雲形 20"/>
            <p:cNvSpPr>
              <a:spLocks noChangeArrowheads="1"/>
            </p:cNvSpPr>
            <p:nvPr/>
          </p:nvSpPr>
          <p:spPr bwMode="auto">
            <a:xfrm>
              <a:off x="8301568" y="2461152"/>
              <a:ext cx="1368425" cy="787400"/>
            </a:xfrm>
            <a:prstGeom prst="cloudCallout">
              <a:avLst>
                <a:gd name="adj1" fmla="val -63749"/>
                <a:gd name="adj2" fmla="val 6350"/>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27" name="思考の吹き出し: 雲形 21"/>
            <p:cNvSpPr>
              <a:spLocks noChangeArrowheads="1"/>
            </p:cNvSpPr>
            <p:nvPr/>
          </p:nvSpPr>
          <p:spPr bwMode="auto">
            <a:xfrm>
              <a:off x="4377656" y="3491144"/>
              <a:ext cx="1839913" cy="433388"/>
            </a:xfrm>
            <a:prstGeom prst="cloudCallout">
              <a:avLst>
                <a:gd name="adj1" fmla="val 16889"/>
                <a:gd name="adj2" fmla="val 86759"/>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29" name="思考の吹き出し: 雲形 22"/>
            <p:cNvSpPr>
              <a:spLocks noChangeArrowheads="1"/>
            </p:cNvSpPr>
            <p:nvPr/>
          </p:nvSpPr>
          <p:spPr bwMode="auto">
            <a:xfrm>
              <a:off x="6706131" y="3426297"/>
              <a:ext cx="2824162" cy="433388"/>
            </a:xfrm>
            <a:prstGeom prst="cloudCallout">
              <a:avLst>
                <a:gd name="adj1" fmla="val 4250"/>
                <a:gd name="adj2" fmla="val 84273"/>
              </a:avLst>
            </a:prstGeom>
            <a:solidFill>
              <a:srgbClr val="FFFFFF"/>
            </a:solidFill>
            <a:ln w="9525" algn="ctr">
              <a:solidFill>
                <a:srgbClr val="000000"/>
              </a:solidFill>
              <a:round/>
              <a:headEnd/>
              <a:tailEnd/>
            </a:ln>
          </p:spPr>
          <p:txBody>
            <a:bodyPr anchor="ctr"/>
            <a:lstStyle>
              <a:lvl1pPr defTabSz="1277938">
                <a:defRPr sz="800">
                  <a:solidFill>
                    <a:schemeClr val="tx1"/>
                  </a:solidFill>
                  <a:latin typeface="ＭＳ Ｐゴシック" panose="020B0600070205080204" pitchFamily="50" charset="-128"/>
                  <a:ea typeface="ＭＳ Ｐゴシック" panose="020B0600070205080204" pitchFamily="50" charset="-128"/>
                </a:defRPr>
              </a:lvl1pPr>
              <a:lvl2pPr defTabSz="1277938">
                <a:defRPr sz="800">
                  <a:solidFill>
                    <a:schemeClr val="tx1"/>
                  </a:solidFill>
                  <a:latin typeface="ＭＳ Ｐゴシック" panose="020B0600070205080204" pitchFamily="50" charset="-128"/>
                  <a:ea typeface="ＭＳ Ｐゴシック" panose="020B0600070205080204" pitchFamily="50" charset="-128"/>
                </a:defRPr>
              </a:lvl2pPr>
              <a:lvl3pPr defTabSz="1277938">
                <a:defRPr sz="800">
                  <a:solidFill>
                    <a:schemeClr val="tx1"/>
                  </a:solidFill>
                  <a:latin typeface="ＭＳ Ｐゴシック" panose="020B0600070205080204" pitchFamily="50" charset="-128"/>
                  <a:ea typeface="ＭＳ Ｐゴシック" panose="020B0600070205080204" pitchFamily="50" charset="-128"/>
                </a:defRPr>
              </a:lvl3pPr>
              <a:lvl4pPr defTabSz="1277938">
                <a:defRPr sz="800">
                  <a:solidFill>
                    <a:schemeClr val="tx1"/>
                  </a:solidFill>
                  <a:latin typeface="ＭＳ Ｐゴシック" panose="020B0600070205080204" pitchFamily="50" charset="-128"/>
                  <a:ea typeface="ＭＳ Ｐゴシック" panose="020B0600070205080204" pitchFamily="50" charset="-128"/>
                </a:defRPr>
              </a:lvl4pPr>
              <a:lvl5pPr defTabSz="1277938">
                <a:defRPr sz="800">
                  <a:solidFill>
                    <a:schemeClr val="tx1"/>
                  </a:solidFill>
                  <a:latin typeface="ＭＳ Ｐゴシック" panose="020B0600070205080204" pitchFamily="50" charset="-128"/>
                  <a:ea typeface="ＭＳ Ｐゴシック" panose="020B0600070205080204" pitchFamily="50" charset="-128"/>
                </a:defRPr>
              </a:lvl5pPr>
              <a:lvl6pPr marL="17033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1605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26177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074988" indent="582613" defTabSz="1277938"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pPr algn="ctr">
                <a:spcBef>
                  <a:spcPts val="600"/>
                </a:spcBef>
                <a:spcAft>
                  <a:spcPts val="600"/>
                </a:spcAft>
              </a:pPr>
              <a:endParaRPr kumimoji="1" lang="ja-JP" altLang="en-US" sz="2800">
                <a:latin typeface="HGS創英角ｺﾞｼｯｸUB" panose="020B0900000000000000" pitchFamily="50" charset="-128"/>
                <a:ea typeface="HGS創英角ｺﾞｼｯｸUB" panose="020B0900000000000000" pitchFamily="50" charset="-128"/>
              </a:endParaRPr>
            </a:p>
          </p:txBody>
        </p:sp>
        <p:sp>
          <p:nvSpPr>
            <p:cNvPr id="30" name="テキスト ボックス 29"/>
            <p:cNvSpPr txBox="1"/>
            <p:nvPr/>
          </p:nvSpPr>
          <p:spPr>
            <a:xfrm>
              <a:off x="4504269" y="2517270"/>
              <a:ext cx="1853392" cy="246221"/>
            </a:xfrm>
            <a:prstGeom prst="rect">
              <a:avLst/>
            </a:prstGeom>
          </p:spPr>
          <p:txBody>
            <a:bodyPr wrap="none">
              <a:spAutoFit/>
            </a:bodyPr>
            <a:lstStyle/>
            <a:p>
              <a:pPr defTabSz="1277938" eaLnBrk="1" hangingPunct="1">
                <a:spcBef>
                  <a:spcPts val="0"/>
                </a:spcBef>
                <a:spcAft>
                  <a:spcPts val="0"/>
                </a:spcAft>
                <a:defRPr/>
              </a:pPr>
              <a:r>
                <a:rPr kumimoji="1" lang="ja-JP" altLang="en-US" sz="1000" kern="0" dirty="0"/>
                <a:t>車いすなどを確保できているか</a:t>
              </a:r>
            </a:p>
          </p:txBody>
        </p:sp>
        <p:sp>
          <p:nvSpPr>
            <p:cNvPr id="31" name="テキスト ボックス 30"/>
            <p:cNvSpPr txBox="1"/>
            <p:nvPr/>
          </p:nvSpPr>
          <p:spPr>
            <a:xfrm>
              <a:off x="8415868" y="2604027"/>
              <a:ext cx="1141413" cy="400050"/>
            </a:xfrm>
            <a:prstGeom prst="rect">
              <a:avLst/>
            </a:prstGeom>
          </p:spPr>
          <p:txBody>
            <a:bodyPr wrap="none">
              <a:spAutoFit/>
            </a:bodyPr>
            <a:lstStyle/>
            <a:p>
              <a:pPr defTabSz="1277938" eaLnBrk="1" hangingPunct="1">
                <a:spcBef>
                  <a:spcPts val="0"/>
                </a:spcBef>
                <a:spcAft>
                  <a:spcPts val="0"/>
                </a:spcAft>
                <a:defRPr/>
              </a:pPr>
              <a:r>
                <a:rPr kumimoji="1" lang="ja-JP" altLang="en-US" sz="1000" kern="0" dirty="0"/>
                <a:t>必要な備蓄品は</a:t>
              </a:r>
              <a:endParaRPr kumimoji="1" lang="en-US" altLang="ja-JP" sz="1000" kern="0" dirty="0"/>
            </a:p>
            <a:p>
              <a:pPr defTabSz="1277938" eaLnBrk="1" hangingPunct="1">
                <a:spcBef>
                  <a:spcPts val="0"/>
                </a:spcBef>
                <a:spcAft>
                  <a:spcPts val="0"/>
                </a:spcAft>
                <a:defRPr/>
              </a:pPr>
              <a:r>
                <a:rPr kumimoji="1" lang="ja-JP" altLang="en-US" sz="1000" kern="0" dirty="0"/>
                <a:t>確保できているか</a:t>
              </a:r>
            </a:p>
          </p:txBody>
        </p:sp>
        <p:sp>
          <p:nvSpPr>
            <p:cNvPr id="32" name="テキスト ボックス 31"/>
            <p:cNvSpPr txBox="1"/>
            <p:nvPr/>
          </p:nvSpPr>
          <p:spPr>
            <a:xfrm>
              <a:off x="4482431" y="3564169"/>
              <a:ext cx="1554163" cy="247650"/>
            </a:xfrm>
            <a:prstGeom prst="rect">
              <a:avLst/>
            </a:prstGeom>
          </p:spPr>
          <p:txBody>
            <a:bodyPr wrap="none">
              <a:spAutoFit/>
            </a:bodyPr>
            <a:lstStyle/>
            <a:p>
              <a:pPr defTabSz="1277938" eaLnBrk="1" hangingPunct="1">
                <a:spcBef>
                  <a:spcPts val="0"/>
                </a:spcBef>
                <a:spcAft>
                  <a:spcPts val="0"/>
                </a:spcAft>
                <a:defRPr/>
              </a:pPr>
              <a:r>
                <a:rPr kumimoji="1" lang="ja-JP" altLang="en-US" sz="1000" kern="0" dirty="0"/>
                <a:t>すぐ使えるところにあるか</a:t>
              </a:r>
            </a:p>
          </p:txBody>
        </p:sp>
        <p:sp>
          <p:nvSpPr>
            <p:cNvPr id="35" name="テキスト ボックス 34"/>
            <p:cNvSpPr txBox="1"/>
            <p:nvPr/>
          </p:nvSpPr>
          <p:spPr>
            <a:xfrm>
              <a:off x="6939493" y="3496147"/>
              <a:ext cx="2046288" cy="246063"/>
            </a:xfrm>
            <a:prstGeom prst="rect">
              <a:avLst/>
            </a:prstGeom>
          </p:spPr>
          <p:txBody>
            <a:bodyPr wrap="none">
              <a:spAutoFit/>
            </a:bodyPr>
            <a:lstStyle/>
            <a:p>
              <a:pPr defTabSz="1277938" eaLnBrk="1" hangingPunct="1">
                <a:spcBef>
                  <a:spcPts val="0"/>
                </a:spcBef>
                <a:spcAft>
                  <a:spcPts val="0"/>
                </a:spcAft>
                <a:defRPr/>
              </a:pPr>
              <a:r>
                <a:rPr kumimoji="1" lang="ja-JP" altLang="en-US" sz="1000" kern="0" dirty="0"/>
                <a:t>避難に必要な車両は確保できたか</a:t>
              </a:r>
            </a:p>
          </p:txBody>
        </p:sp>
      </p:grpSp>
    </p:spTree>
    <p:extLst>
      <p:ext uri="{BB962C8B-B14F-4D97-AF65-F5344CB8AC3E}">
        <p14:creationId xmlns:p14="http://schemas.microsoft.com/office/powerpoint/2010/main" val="15359890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nvPr>
        </p:nvGraphicFramePr>
        <p:xfrm>
          <a:off x="88632" y="2646220"/>
          <a:ext cx="9755817" cy="3614973"/>
        </p:xfrm>
        <a:graphic>
          <a:graphicData uri="http://schemas.openxmlformats.org/drawingml/2006/table">
            <a:tbl>
              <a:tblPr firstRow="1" bandRow="1">
                <a:tableStyleId>{5C22544A-7EE6-4342-B048-85BDC9FD1C3A}</a:tableStyleId>
              </a:tblPr>
              <a:tblGrid>
                <a:gridCol w="946360">
                  <a:extLst>
                    <a:ext uri="{9D8B030D-6E8A-4147-A177-3AD203B41FA5}">
                      <a16:colId xmlns:a16="http://schemas.microsoft.com/office/drawing/2014/main" val="20000"/>
                    </a:ext>
                  </a:extLst>
                </a:gridCol>
                <a:gridCol w="4368388">
                  <a:extLst>
                    <a:ext uri="{9D8B030D-6E8A-4147-A177-3AD203B41FA5}">
                      <a16:colId xmlns:a16="http://schemas.microsoft.com/office/drawing/2014/main" val="20001"/>
                    </a:ext>
                  </a:extLst>
                </a:gridCol>
                <a:gridCol w="4441069">
                  <a:extLst>
                    <a:ext uri="{9D8B030D-6E8A-4147-A177-3AD203B41FA5}">
                      <a16:colId xmlns:a16="http://schemas.microsoft.com/office/drawing/2014/main" val="20002"/>
                    </a:ext>
                  </a:extLst>
                </a:gridCol>
              </a:tblGrid>
              <a:tr h="426269">
                <a:tc>
                  <a:txBody>
                    <a:bodyPr/>
                    <a:lstStyle/>
                    <a:p>
                      <a:pPr algn="ctr"/>
                      <a:r>
                        <a:rPr kumimoji="1" lang="ja-JP" altLang="en-US" sz="1400" b="0" dirty="0">
                          <a:solidFill>
                            <a:schemeClr val="tx1"/>
                          </a:solidFill>
                        </a:rPr>
                        <a:t>訓練種類</a:t>
                      </a:r>
                    </a:p>
                  </a:txBody>
                  <a:tcPr marL="91433" marR="91433" marT="45718" marB="45718"/>
                </a:tc>
                <a:tc>
                  <a:txBody>
                    <a:bodyPr/>
                    <a:lstStyle/>
                    <a:p>
                      <a:pPr algn="ctr"/>
                      <a:r>
                        <a:rPr kumimoji="1" lang="ja-JP" altLang="en-US" sz="1800" dirty="0">
                          <a:solidFill>
                            <a:schemeClr val="tx1"/>
                          </a:solidFill>
                        </a:rPr>
                        <a:t>立退き避難訓練</a:t>
                      </a:r>
                    </a:p>
                  </a:txBody>
                  <a:tcPr marL="91433" marR="91433" marT="45718" marB="45718" anchor="ctr"/>
                </a:tc>
                <a:tc>
                  <a:txBody>
                    <a:bodyPr/>
                    <a:lstStyle/>
                    <a:p>
                      <a:pPr algn="ctr"/>
                      <a:r>
                        <a:rPr kumimoji="1" lang="zh-TW" altLang="en-US" sz="1800" dirty="0">
                          <a:solidFill>
                            <a:schemeClr val="tx1"/>
                          </a:solidFill>
                        </a:rPr>
                        <a:t>屋内安全確保訓練</a:t>
                      </a:r>
                      <a:endParaRPr kumimoji="1" lang="ja-JP" altLang="en-US" sz="1800" dirty="0">
                        <a:solidFill>
                          <a:schemeClr val="tx1"/>
                        </a:solidFill>
                      </a:endParaRPr>
                    </a:p>
                  </a:txBody>
                  <a:tcPr marL="91433" marR="91433" marT="45718" marB="45718" anchor="ctr"/>
                </a:tc>
                <a:extLst>
                  <a:ext uri="{0D108BD9-81ED-4DB2-BD59-A6C34878D82A}">
                    <a16:rowId xmlns:a16="http://schemas.microsoft.com/office/drawing/2014/main" val="10000"/>
                  </a:ext>
                </a:extLst>
              </a:tr>
              <a:tr h="3188704">
                <a:tc>
                  <a:txBody>
                    <a:bodyPr/>
                    <a:lstStyle/>
                    <a:p>
                      <a:r>
                        <a:rPr kumimoji="1" lang="ja-JP" altLang="en-US" sz="1600" dirty="0">
                          <a:solidFill>
                            <a:schemeClr val="dk1"/>
                          </a:solidFill>
                          <a:latin typeface="+mn-ea"/>
                          <a:ea typeface="+mn-ea"/>
                          <a:cs typeface="+mn-cs"/>
                        </a:rPr>
                        <a:t>訓練</a:t>
                      </a:r>
                      <a:endParaRPr kumimoji="1" lang="en-US" altLang="ja-JP" sz="1600" dirty="0">
                        <a:solidFill>
                          <a:schemeClr val="dk1"/>
                        </a:solidFill>
                        <a:latin typeface="+mn-ea"/>
                        <a:ea typeface="+mn-ea"/>
                        <a:cs typeface="+mn-cs"/>
                      </a:endParaRPr>
                    </a:p>
                    <a:p>
                      <a:r>
                        <a:rPr kumimoji="1" lang="ja-JP" altLang="en-US" sz="1600" dirty="0">
                          <a:solidFill>
                            <a:schemeClr val="dk1"/>
                          </a:solidFill>
                          <a:latin typeface="+mn-ea"/>
                          <a:ea typeface="+mn-ea"/>
                          <a:cs typeface="+mn-cs"/>
                        </a:rPr>
                        <a:t>イメージ</a:t>
                      </a:r>
                      <a:endParaRPr kumimoji="1" lang="en-US" altLang="ja-JP"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zh-TW" altLang="en-US" sz="1600" dirty="0">
                        <a:solidFill>
                          <a:schemeClr val="dk1"/>
                        </a:solidFill>
                        <a:latin typeface="+mn-ea"/>
                        <a:ea typeface="+mn-ea"/>
                        <a:cs typeface="+mn-cs"/>
                      </a:endParaRPr>
                    </a:p>
                  </a:txBody>
                  <a:tcPr marL="91433" marR="91433" marT="45718" marB="45718"/>
                </a:tc>
                <a:tc>
                  <a:txBody>
                    <a:bodyPr/>
                    <a:lstStyle/>
                    <a:p>
                      <a:r>
                        <a:rPr kumimoji="1" lang="ja-JP" altLang="en-US" sz="1600" dirty="0">
                          <a:solidFill>
                            <a:schemeClr val="dk1"/>
                          </a:solidFill>
                          <a:latin typeface="+mn-ea"/>
                          <a:ea typeface="+mn-ea"/>
                          <a:cs typeface="+mn-cs"/>
                        </a:rPr>
                        <a:t>施設内移動　⇒　車両への移動、徒歩⇒</a:t>
                      </a:r>
                      <a:endParaRPr kumimoji="1" lang="en-US" altLang="ja-JP" sz="1600" dirty="0">
                        <a:solidFill>
                          <a:schemeClr val="dk1"/>
                        </a:solidFill>
                        <a:latin typeface="+mn-ea"/>
                        <a:ea typeface="+mn-ea"/>
                        <a:cs typeface="+mn-cs"/>
                      </a:endParaRPr>
                    </a:p>
                    <a:p>
                      <a:r>
                        <a:rPr kumimoji="1" lang="ja-JP" altLang="en-US" sz="1600" dirty="0">
                          <a:solidFill>
                            <a:schemeClr val="dk1"/>
                          </a:solidFill>
                          <a:latin typeface="+mn-ea"/>
                          <a:ea typeface="+mn-ea"/>
                          <a:cs typeface="+mn-cs"/>
                        </a:rPr>
                        <a:t>　　　　　　　　　　　　　　　避難先（利用者の支援）</a:t>
                      </a:r>
                      <a:endParaRPr kumimoji="1" lang="zh-TW" altLang="en-US" sz="1600" dirty="0">
                        <a:solidFill>
                          <a:schemeClr val="dk1"/>
                        </a:solidFill>
                        <a:latin typeface="+mn-ea"/>
                        <a:ea typeface="+mn-ea"/>
                        <a:cs typeface="+mn-cs"/>
                      </a:endParaRPr>
                    </a:p>
                  </a:txBody>
                  <a:tcPr marL="91433" marR="91433" marT="45718" marB="45718"/>
                </a:tc>
                <a:tc>
                  <a:txBody>
                    <a:bodyPr/>
                    <a:lstStyle/>
                    <a:p>
                      <a:r>
                        <a:rPr kumimoji="1" lang="ja-JP" altLang="en-US" sz="1600" dirty="0">
                          <a:solidFill>
                            <a:schemeClr val="dk1"/>
                          </a:solidFill>
                          <a:latin typeface="+mn-ea"/>
                          <a:ea typeface="+mn-ea"/>
                          <a:cs typeface="+mn-cs"/>
                        </a:rPr>
                        <a:t>施設上階への移動（階段・エレベーター）⇒</a:t>
                      </a:r>
                      <a:endParaRPr kumimoji="1" lang="en-US" altLang="ja-JP" sz="1600" dirty="0">
                        <a:solidFill>
                          <a:schemeClr val="dk1"/>
                        </a:solidFill>
                        <a:latin typeface="+mn-ea"/>
                        <a:ea typeface="+mn-ea"/>
                        <a:cs typeface="+mn-cs"/>
                      </a:endParaRPr>
                    </a:p>
                    <a:p>
                      <a:r>
                        <a:rPr kumimoji="1" lang="ja-JP" altLang="en-US" sz="1600" dirty="0">
                          <a:solidFill>
                            <a:schemeClr val="dk1"/>
                          </a:solidFill>
                          <a:latin typeface="+mn-ea"/>
                          <a:ea typeface="+mn-ea"/>
                          <a:cs typeface="+mn-cs"/>
                        </a:rPr>
                        <a:t>　　　　　　　　　　　　　　　　上階での利用者の支援</a:t>
                      </a:r>
                      <a:endParaRPr kumimoji="1" lang="zh-TW" altLang="en-US" sz="1600" dirty="0">
                        <a:solidFill>
                          <a:schemeClr val="dk1"/>
                        </a:solidFill>
                        <a:latin typeface="+mn-ea"/>
                        <a:ea typeface="+mn-ea"/>
                        <a:cs typeface="+mn-cs"/>
                      </a:endParaRPr>
                    </a:p>
                  </a:txBody>
                  <a:tcPr marL="91433" marR="91433" marT="45718" marB="45718"/>
                </a:tc>
                <a:extLst>
                  <a:ext uri="{0D108BD9-81ED-4DB2-BD59-A6C34878D82A}">
                    <a16:rowId xmlns:a16="http://schemas.microsoft.com/office/drawing/2014/main" val="10002"/>
                  </a:ext>
                </a:extLst>
              </a:tr>
            </a:tbl>
          </a:graphicData>
        </a:graphic>
      </p:graphicFrame>
      <p:sp>
        <p:nvSpPr>
          <p:cNvPr id="3" name="角丸四角形 2">
            <a:extLst>
              <a:ext uri="{FF2B5EF4-FFF2-40B4-BE49-F238E27FC236}">
                <a16:creationId xmlns:a16="http://schemas.microsoft.com/office/drawing/2014/main" id="{0DB06399-6BFA-46C4-A7F7-FB6B752800F0}"/>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避難訓練の種類</a:t>
            </a:r>
            <a:endParaRPr kumimoji="1" lang="en-US" altLang="ja-JP"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a:t>
            </a:r>
            <a:r>
              <a:rPr kumimoji="1" lang="ja-JP" altLang="en-US"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立退き</a:t>
            </a:r>
            <a:r>
              <a:rPr kumimoji="1" lang="ja-JP" altLang="en-US" sz="1400" b="1" i="0" u="none" strike="noStrike" kern="1200" cap="none" spc="0" normalizeH="0" baseline="0" noProof="0" dirty="0" smtClean="0">
                <a:ln>
                  <a:noFill/>
                </a:ln>
                <a:solidFill>
                  <a:prstClr val="white"/>
                </a:solidFill>
                <a:effectLst/>
                <a:uLnTx/>
                <a:uFillTx/>
                <a:latin typeface="Calibri"/>
                <a:ea typeface="メイリオ" panose="020B0604030504040204" pitchFamily="50" charset="-128"/>
                <a:cs typeface="Arial"/>
              </a:rPr>
              <a:t>避難、</a:t>
            </a:r>
            <a:r>
              <a:rPr kumimoji="1" lang="ja-JP" altLang="en-US"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屋内安全</a:t>
            </a:r>
            <a:r>
              <a:rPr kumimoji="1" lang="ja-JP" altLang="en-US" sz="1400" b="1" i="0" u="none" strike="noStrike" kern="1200" cap="none" spc="0" normalizeH="0" baseline="0" noProof="0" dirty="0" smtClean="0">
                <a:ln>
                  <a:noFill/>
                </a:ln>
                <a:solidFill>
                  <a:prstClr val="white"/>
                </a:solidFill>
                <a:effectLst/>
                <a:uLnTx/>
                <a:uFillTx/>
                <a:latin typeface="Calibri"/>
                <a:ea typeface="メイリオ" panose="020B0604030504040204" pitchFamily="50" charset="-128"/>
                <a:cs typeface="Arial"/>
              </a:rPr>
              <a:t>確保</a:t>
            </a:r>
            <a:r>
              <a:rPr kumimoji="1" lang="en-US" altLang="ja-JP" sz="1400" b="1" i="0" u="none" strike="noStrike" kern="1200" cap="none" spc="0" normalizeH="0" baseline="0" noProof="0" dirty="0" smtClean="0">
                <a:ln>
                  <a:noFill/>
                </a:ln>
                <a:solidFill>
                  <a:prstClr val="white"/>
                </a:solidFill>
                <a:effectLst/>
                <a:uLnTx/>
                <a:uFillTx/>
                <a:latin typeface="Calibri"/>
                <a:ea typeface="メイリオ" panose="020B0604030504040204" pitchFamily="50" charset="-128"/>
                <a:cs typeface="Arial"/>
              </a:rPr>
              <a:t>】</a:t>
            </a:r>
            <a:endParaRPr kumimoji="1" lang="en-US" altLang="ja-JP"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endParaRPr>
          </a:p>
        </p:txBody>
      </p:sp>
      <p:pic>
        <p:nvPicPr>
          <p:cNvPr id="15365" name="図 4">
            <a:extLst>
              <a:ext uri="{FF2B5EF4-FFF2-40B4-BE49-F238E27FC236}">
                <a16:creationId xmlns:a16="http://schemas.microsoft.com/office/drawing/2014/main" id="{3E369A38-6AD5-471F-810A-22B07C638E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370" y="3792569"/>
            <a:ext cx="4278822" cy="228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6" name="グループ化 6">
            <a:extLst>
              <a:ext uri="{FF2B5EF4-FFF2-40B4-BE49-F238E27FC236}">
                <a16:creationId xmlns:a16="http://schemas.microsoft.com/office/drawing/2014/main" id="{A3E816AB-2F7C-4705-BC29-EC352EA32DF0}"/>
              </a:ext>
            </a:extLst>
          </p:cNvPr>
          <p:cNvGrpSpPr>
            <a:grpSpLocks/>
          </p:cNvGrpSpPr>
          <p:nvPr/>
        </p:nvGrpSpPr>
        <p:grpSpPr bwMode="auto">
          <a:xfrm>
            <a:off x="5477236" y="3864577"/>
            <a:ext cx="4229100" cy="1470025"/>
            <a:chOff x="6043613" y="2911475"/>
            <a:chExt cx="3733799" cy="1255713"/>
          </a:xfrm>
        </p:grpSpPr>
        <p:pic>
          <p:nvPicPr>
            <p:cNvPr id="15369" name="図 7">
              <a:extLst>
                <a:ext uri="{FF2B5EF4-FFF2-40B4-BE49-F238E27FC236}">
                  <a16:creationId xmlns:a16="http://schemas.microsoft.com/office/drawing/2014/main" id="{30EA7D56-4BCA-496E-80CD-880FAAF4D75D}"/>
                </a:ext>
              </a:extLst>
            </p:cNvPr>
            <p:cNvPicPr>
              <a:picLocks noChangeAspect="1"/>
            </p:cNvPicPr>
            <p:nvPr/>
          </p:nvPicPr>
          <p:blipFill>
            <a:blip r:embed="rId3" cstate="print">
              <a:extLst>
                <a:ext uri="{28A0092B-C50C-407E-A947-70E740481C1C}">
                  <a14:useLocalDpi xmlns:a14="http://schemas.microsoft.com/office/drawing/2010/main" val="0"/>
                </a:ext>
              </a:extLst>
            </a:blip>
            <a:srcRect r="1427"/>
            <a:stretch>
              <a:fillRect/>
            </a:stretch>
          </p:blipFill>
          <p:spPr bwMode="auto">
            <a:xfrm>
              <a:off x="6043613" y="2911475"/>
              <a:ext cx="2586679"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図 8">
              <a:extLst>
                <a:ext uri="{FF2B5EF4-FFF2-40B4-BE49-F238E27FC236}">
                  <a16:creationId xmlns:a16="http://schemas.microsoft.com/office/drawing/2014/main" id="{8186CE66-C0DD-409B-984A-8FBD4EED9D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9843" y="2915543"/>
              <a:ext cx="997569" cy="123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スライド番号プレースホルダー 1"/>
          <p:cNvSpPr>
            <a:spLocks noGrp="1"/>
          </p:cNvSpPr>
          <p:nvPr>
            <p:ph type="sldNum" sz="quarter" idx="12"/>
          </p:nvPr>
        </p:nvSpPr>
        <p:spPr/>
        <p:txBody>
          <a:bodyPr/>
          <a:lstStyle/>
          <a:p>
            <a:fld id="{7C7A936E-EFF4-4750-8004-67944D92CF59}" type="slidenum">
              <a:rPr lang="en-US" altLang="ja-JP" smtClean="0"/>
              <a:pPr/>
              <a:t>31</a:t>
            </a:fld>
            <a:endParaRPr lang="en-US" altLang="ja-JP"/>
          </a:p>
        </p:txBody>
      </p:sp>
      <p:sp>
        <p:nvSpPr>
          <p:cNvPr id="10" name="正方形/長方形 9">
            <a:extLst>
              <a:ext uri="{FF2B5EF4-FFF2-40B4-BE49-F238E27FC236}">
                <a16:creationId xmlns:a16="http://schemas.microsoft.com/office/drawing/2014/main" id="{83AB57CC-0F19-4012-8A44-27E6A0DD122F}"/>
              </a:ext>
            </a:extLst>
          </p:cNvPr>
          <p:cNvSpPr/>
          <p:nvPr/>
        </p:nvSpPr>
        <p:spPr bwMode="auto">
          <a:xfrm>
            <a:off x="72008" y="787649"/>
            <a:ext cx="9738418" cy="1611156"/>
          </a:xfrm>
          <a:prstGeom prst="rect">
            <a:avLst/>
          </a:prstGeom>
          <a:solidFill>
            <a:srgbClr val="FFFFFF"/>
          </a:solidFill>
          <a:ln w="9525" algn="ctr">
            <a:solidFill>
              <a:srgbClr val="000000"/>
            </a:solidFill>
            <a:round/>
            <a:headEnd/>
            <a:tailEnd/>
          </a:ln>
        </p:spPr>
        <p:txBody>
          <a:bodyPr anchor="ctr"/>
          <a:lstStyle/>
          <a:p>
            <a:pPr marL="342900" marR="0" lvl="0" indent="-342900"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2000" i="0"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Arial"/>
              </a:rPr>
              <a:t>利用者を避難先に移動させる訓練としては、立退き避難訓練と</a:t>
            </a:r>
            <a:r>
              <a:rPr kumimoji="1" lang="ja-JP" altLang="en-US" sz="2000" kern="0" dirty="0">
                <a:latin typeface="メイリオ" panose="020B0604030504040204" pitchFamily="50" charset="-128"/>
                <a:ea typeface="メイリオ" panose="020B0604030504040204" pitchFamily="50" charset="-128"/>
                <a:cs typeface="Arial"/>
              </a:rPr>
              <a:t>屋内安全確保訓練</a:t>
            </a:r>
            <a:r>
              <a:rPr kumimoji="1" lang="ja-JP" altLang="en-US" sz="2000" i="0"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Arial"/>
              </a:rPr>
              <a:t>があります。</a:t>
            </a:r>
            <a:endParaRPr kumimoji="1" lang="en-US" altLang="ja-JP" sz="2000" kern="0" dirty="0">
              <a:latin typeface="メイリオ" panose="020B0604030504040204" pitchFamily="50" charset="-128"/>
              <a:ea typeface="メイリオ" panose="020B0604030504040204" pitchFamily="50" charset="-128"/>
              <a:cs typeface="Arial"/>
            </a:endParaRPr>
          </a:p>
          <a:p>
            <a:pPr marL="342900" marR="0" lvl="0" indent="-342900"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2000" i="0"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Arial"/>
              </a:rPr>
              <a:t>立退き避難訓練は、施設外の避難先に利用者を移動させる訓練です。</a:t>
            </a:r>
            <a:endParaRPr kumimoji="1" lang="en-US" altLang="ja-JP" sz="2000" kern="0" dirty="0">
              <a:latin typeface="メイリオ" panose="020B0604030504040204" pitchFamily="50" charset="-128"/>
              <a:ea typeface="メイリオ" panose="020B0604030504040204" pitchFamily="50" charset="-128"/>
              <a:cs typeface="Arial"/>
            </a:endParaRPr>
          </a:p>
          <a:p>
            <a:pPr marL="342900" marR="0" lvl="0" indent="-342900"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2000" i="0"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Arial"/>
              </a:rPr>
              <a:t>屋内安全</a:t>
            </a:r>
            <a:r>
              <a:rPr kumimoji="1" lang="ja-JP" altLang="en-US" sz="2000" i="0" strike="noStrike" kern="0" cap="none" spc="0" normalizeH="0" baseline="0" noProof="0" dirty="0" smtClean="0">
                <a:ln>
                  <a:noFill/>
                </a:ln>
                <a:effectLst/>
                <a:uLnTx/>
                <a:uFillTx/>
                <a:latin typeface="メイリオ" panose="020B0604030504040204" pitchFamily="50" charset="-128"/>
                <a:ea typeface="メイリオ" panose="020B0604030504040204" pitchFamily="50" charset="-128"/>
                <a:cs typeface="Arial"/>
              </a:rPr>
              <a:t>確保訓練は</a:t>
            </a:r>
            <a:r>
              <a:rPr kumimoji="1" lang="ja-JP" altLang="en-US" sz="2000" i="0" strike="noStrike" kern="0" cap="none" spc="0" normalizeH="0" baseline="0" noProof="0" dirty="0">
                <a:ln>
                  <a:noFill/>
                </a:ln>
                <a:effectLst/>
                <a:uLnTx/>
                <a:uFillTx/>
                <a:latin typeface="メイリオ" panose="020B0604030504040204" pitchFamily="50" charset="-128"/>
                <a:ea typeface="メイリオ" panose="020B0604030504040204" pitchFamily="50" charset="-128"/>
                <a:cs typeface="Arial"/>
              </a:rPr>
              <a:t>、施設の上階などに利用者を移動させる訓練です。</a:t>
            </a:r>
            <a:endParaRPr kumimoji="1" lang="en-US" altLang="ja-JP" sz="2000" kern="0" dirty="0">
              <a:latin typeface="メイリオ" panose="020B0604030504040204" pitchFamily="50" charset="-128"/>
              <a:ea typeface="メイリオ" panose="020B0604030504040204" pitchFamily="50" charset="-128"/>
              <a:cs typeface="Arial"/>
            </a:endParaRPr>
          </a:p>
          <a:p>
            <a:pPr marL="342900" marR="0" lvl="0" indent="-342900"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ja-JP" altLang="en-US" sz="2000" i="0"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Arial"/>
              </a:rPr>
              <a:t>訓練は、職員のみならず、</a:t>
            </a:r>
            <a:r>
              <a:rPr kumimoji="0" lang="ja-JP" altLang="en-US" sz="2000" b="1" i="0" u="sng"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Arial"/>
              </a:rPr>
              <a:t>避難支援協力者の参加も得て行う</a:t>
            </a:r>
            <a:r>
              <a:rPr kumimoji="0" lang="ja-JP" altLang="en-US" sz="2000" i="0"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Arial"/>
              </a:rPr>
              <a:t>ようにしましょう。</a:t>
            </a:r>
            <a:endParaRPr kumimoji="0" lang="en-US" altLang="ja-JP" sz="2000" i="0"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Arial"/>
            </a:endParaRPr>
          </a:p>
        </p:txBody>
      </p:sp>
    </p:spTree>
    <p:extLst>
      <p:ext uri="{BB962C8B-B14F-4D97-AF65-F5344CB8AC3E}">
        <p14:creationId xmlns:p14="http://schemas.microsoft.com/office/powerpoint/2010/main" val="8550151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D2CB174-24BA-41CA-9845-D41B4B03BD32}"/>
              </a:ext>
            </a:extLst>
          </p:cNvPr>
          <p:cNvSpPr/>
          <p:nvPr/>
        </p:nvSpPr>
        <p:spPr bwMode="auto">
          <a:xfrm>
            <a:off x="74582" y="783847"/>
            <a:ext cx="9738418" cy="2141097"/>
          </a:xfrm>
          <a:prstGeom prst="rect">
            <a:avLst/>
          </a:prstGeom>
          <a:solidFill>
            <a:srgbClr val="FFFFFF"/>
          </a:solidFill>
          <a:ln w="9525" algn="ctr">
            <a:solidFill>
              <a:srgbClr val="000000"/>
            </a:solidFill>
            <a:round/>
            <a:headEnd/>
            <a:tailEnd/>
          </a:ln>
        </p:spPr>
        <p:txBody>
          <a:bodyPr anchor="ctr"/>
          <a:lstStyle/>
          <a:p>
            <a:pPr marL="342900" marR="0" lvl="0" indent="-342900" algn="l" defTabSz="1277938" rtl="0" eaLnBrk="1" fontAlgn="base" latinLnBrk="0" hangingPunct="1">
              <a:lnSpc>
                <a:spcPct val="100000"/>
              </a:lnSpc>
              <a:spcBef>
                <a:spcPts val="0"/>
              </a:spcBef>
              <a:spcAft>
                <a:spcPts val="600"/>
              </a:spcAft>
              <a:buClrTx/>
              <a:buSzTx/>
              <a:buFont typeface="Wingdings" panose="05000000000000000000" pitchFamily="2" charset="2"/>
              <a:buChar char="¡"/>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図上訓練は、避難先までの立退き避難訓練や屋内安全確保訓練のシミュレーションを行う訓練です。情報収集・情報伝達訓練を合わせて行う場合があります。</a:t>
            </a:r>
            <a:endParaRPr kumimoji="1" lang="en-US" altLang="ja-JP" sz="2000" kern="0" dirty="0">
              <a:solidFill>
                <a:srgbClr val="000000"/>
              </a:solidFill>
              <a:latin typeface="メイリオ" panose="020B0604030504040204" pitchFamily="50" charset="-128"/>
              <a:ea typeface="メイリオ" panose="020B0604030504040204" pitchFamily="50" charset="-128"/>
              <a:cs typeface="Arial"/>
            </a:endParaRPr>
          </a:p>
          <a:p>
            <a:pPr marL="342900" marR="0" lvl="0" indent="-342900" algn="l" defTabSz="1277938" rtl="0" eaLnBrk="1" fontAlgn="base" latinLnBrk="0" hangingPunct="1">
              <a:lnSpc>
                <a:spcPct val="100000"/>
              </a:lnSpc>
              <a:spcBef>
                <a:spcPts val="0"/>
              </a:spcBef>
              <a:spcAft>
                <a:spcPts val="600"/>
              </a:spcAft>
              <a:buClrTx/>
              <a:buSzTx/>
              <a:buFont typeface="Wingdings" panose="05000000000000000000" pitchFamily="2" charset="2"/>
              <a:buChar char="¡"/>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情報収集・情報伝達訓練は、避難に必要な防災気象情報や避難情報を収集し、その情報を職員や避難支援協力者等に伝達する訓練です。</a:t>
            </a:r>
            <a:endParaRPr kumimoji="1" lang="en-US" altLang="ja-JP" sz="2000" kern="0" dirty="0">
              <a:solidFill>
                <a:srgbClr val="000000"/>
              </a:solidFill>
              <a:latin typeface="メイリオ" panose="020B0604030504040204" pitchFamily="50" charset="-128"/>
              <a:ea typeface="メイリオ" panose="020B0604030504040204" pitchFamily="50" charset="-128"/>
              <a:cs typeface="Arial"/>
            </a:endParaRPr>
          </a:p>
          <a:p>
            <a:pPr marL="342900" marR="0" lvl="0" indent="-342900" algn="l" defTabSz="1277938" rtl="0" eaLnBrk="1" fontAlgn="base" latinLnBrk="0" hangingPunct="1">
              <a:lnSpc>
                <a:spcPct val="100000"/>
              </a:lnSpc>
              <a:spcBef>
                <a:spcPts val="0"/>
              </a:spcBef>
              <a:spcAft>
                <a:spcPts val="600"/>
              </a:spcAft>
              <a:buClrTx/>
              <a:buSzTx/>
              <a:buFont typeface="Wingdings" panose="05000000000000000000" pitchFamily="2" charset="2"/>
              <a:buChar char="¡"/>
              <a:tabLst/>
              <a:defRPr/>
            </a:pPr>
            <a:r>
              <a:rPr kumimoji="0" lang="ja-JP" altLang="en-US" sz="2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避難経路等の確認訓練は、現地を実際に見て、避難先や避難経路の安全性等について確認する訓練です。</a:t>
            </a:r>
            <a:endParaRPr kumimoji="0" lang="en-US" altLang="ja-JP" sz="2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p:txBody>
      </p:sp>
      <p:graphicFrame>
        <p:nvGraphicFramePr>
          <p:cNvPr id="16" name="表 15"/>
          <p:cNvGraphicFramePr>
            <a:graphicFrameLocks noGrp="1"/>
          </p:cNvGraphicFramePr>
          <p:nvPr>
            <p:extLst>
              <p:ext uri="{D42A27DB-BD31-4B8C-83A1-F6EECF244321}">
                <p14:modId xmlns:p14="http://schemas.microsoft.com/office/powerpoint/2010/main" val="968703491"/>
              </p:ext>
            </p:extLst>
          </p:nvPr>
        </p:nvGraphicFramePr>
        <p:xfrm>
          <a:off x="77521" y="3004932"/>
          <a:ext cx="9769476" cy="3536732"/>
        </p:xfrm>
        <a:graphic>
          <a:graphicData uri="http://schemas.openxmlformats.org/drawingml/2006/table">
            <a:tbl>
              <a:tblPr firstRow="1" bandRow="1">
                <a:tableStyleId>{5C22544A-7EE6-4342-B048-85BDC9FD1C3A}</a:tableStyleId>
              </a:tblPr>
              <a:tblGrid>
                <a:gridCol w="924299">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2940521">
                  <a:extLst>
                    <a:ext uri="{9D8B030D-6E8A-4147-A177-3AD203B41FA5}">
                      <a16:colId xmlns:a16="http://schemas.microsoft.com/office/drawing/2014/main" val="20003"/>
                    </a:ext>
                  </a:extLst>
                </a:gridCol>
              </a:tblGrid>
              <a:tr h="392385">
                <a:tc>
                  <a:txBody>
                    <a:bodyPr/>
                    <a:lstStyle/>
                    <a:p>
                      <a:pPr algn="ctr"/>
                      <a:r>
                        <a:rPr kumimoji="1" lang="ja-JP" altLang="en-US" sz="1400" b="0" dirty="0">
                          <a:solidFill>
                            <a:schemeClr val="tx1"/>
                          </a:solidFill>
                          <a:latin typeface="+mn-lt"/>
                          <a:ea typeface="+mn-ea"/>
                          <a:cs typeface="+mn-cs"/>
                        </a:rPr>
                        <a:t>訓練種類</a:t>
                      </a:r>
                    </a:p>
                  </a:txBody>
                  <a:tcPr marL="91433" marR="91433" marT="45713" marB="45713"/>
                </a:tc>
                <a:tc>
                  <a:txBody>
                    <a:bodyPr/>
                    <a:lstStyle/>
                    <a:p>
                      <a:pPr algn="ctr"/>
                      <a:r>
                        <a:rPr kumimoji="1" lang="ja-JP" altLang="en-US" sz="1800" dirty="0">
                          <a:solidFill>
                            <a:schemeClr val="tx1"/>
                          </a:solidFill>
                        </a:rPr>
                        <a:t>図上訓練</a:t>
                      </a:r>
                    </a:p>
                  </a:txBody>
                  <a:tcPr marL="91433" marR="91433" marT="45713" marB="45713"/>
                </a:tc>
                <a:tc>
                  <a:txBody>
                    <a:bodyPr/>
                    <a:lstStyle/>
                    <a:p>
                      <a:pPr algn="ctr"/>
                      <a:r>
                        <a:rPr kumimoji="1" lang="zh-TW" altLang="en-US" sz="1800" dirty="0">
                          <a:solidFill>
                            <a:schemeClr val="tx1"/>
                          </a:solidFill>
                        </a:rPr>
                        <a:t>情報収集</a:t>
                      </a:r>
                      <a:r>
                        <a:rPr kumimoji="1" lang="ja-JP" altLang="en-US" sz="1800" dirty="0">
                          <a:solidFill>
                            <a:schemeClr val="tx1"/>
                          </a:solidFill>
                        </a:rPr>
                        <a:t>・</a:t>
                      </a:r>
                      <a:r>
                        <a:rPr kumimoji="1" lang="zh-TW" altLang="en-US" sz="1800" dirty="0">
                          <a:solidFill>
                            <a:schemeClr val="tx1"/>
                          </a:solidFill>
                        </a:rPr>
                        <a:t>情報伝達訓練</a:t>
                      </a:r>
                      <a:endParaRPr kumimoji="1" lang="ja-JP" altLang="en-US" sz="1800" dirty="0">
                        <a:solidFill>
                          <a:schemeClr val="tx1"/>
                        </a:solidFill>
                      </a:endParaRPr>
                    </a:p>
                  </a:txBody>
                  <a:tcPr marL="91433" marR="91433" marT="45713" marB="45713"/>
                </a:tc>
                <a:tc>
                  <a:txBody>
                    <a:bodyPr/>
                    <a:lstStyle/>
                    <a:p>
                      <a:pPr algn="ctr"/>
                      <a:r>
                        <a:rPr kumimoji="1" lang="ja-JP" altLang="en-US" sz="1800" dirty="0">
                          <a:solidFill>
                            <a:schemeClr val="tx1"/>
                          </a:solidFill>
                        </a:rPr>
                        <a:t>避難経路等の確認訓練</a:t>
                      </a:r>
                    </a:p>
                  </a:txBody>
                  <a:tcPr marL="91433" marR="91433" marT="45713" marB="45713"/>
                </a:tc>
                <a:extLst>
                  <a:ext uri="{0D108BD9-81ED-4DB2-BD59-A6C34878D82A}">
                    <a16:rowId xmlns:a16="http://schemas.microsoft.com/office/drawing/2014/main" val="10000"/>
                  </a:ext>
                </a:extLst>
              </a:tr>
              <a:tr h="3144347">
                <a:tc>
                  <a:txBody>
                    <a:bodyPr/>
                    <a:lstStyle/>
                    <a:p>
                      <a:r>
                        <a:rPr kumimoji="1" lang="ja-JP" altLang="en-US" sz="1400" dirty="0">
                          <a:solidFill>
                            <a:schemeClr val="dk1"/>
                          </a:solidFill>
                          <a:latin typeface="+mn-ea"/>
                          <a:ea typeface="+mn-ea"/>
                          <a:cs typeface="+mn-cs"/>
                        </a:rPr>
                        <a:t>訓練</a:t>
                      </a:r>
                      <a:endParaRPr kumimoji="1" lang="en-US" altLang="ja-JP" sz="1400" dirty="0">
                        <a:solidFill>
                          <a:schemeClr val="dk1"/>
                        </a:solidFill>
                        <a:latin typeface="+mn-ea"/>
                        <a:ea typeface="+mn-ea"/>
                        <a:cs typeface="+mn-cs"/>
                      </a:endParaRPr>
                    </a:p>
                    <a:p>
                      <a:r>
                        <a:rPr kumimoji="1" lang="ja-JP" altLang="en-US" sz="1400" dirty="0">
                          <a:solidFill>
                            <a:schemeClr val="dk1"/>
                          </a:solidFill>
                          <a:latin typeface="+mn-ea"/>
                          <a:ea typeface="+mn-ea"/>
                          <a:cs typeface="+mn-cs"/>
                        </a:rPr>
                        <a:t>イメージ</a:t>
                      </a:r>
                      <a:endParaRPr kumimoji="1" lang="en-US" altLang="ja-JP"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zh-TW" altLang="en-US" sz="1400" dirty="0">
                        <a:solidFill>
                          <a:schemeClr val="dk1"/>
                        </a:solidFill>
                        <a:latin typeface="+mn-ea"/>
                        <a:ea typeface="+mn-ea"/>
                        <a:cs typeface="+mn-cs"/>
                      </a:endParaRPr>
                    </a:p>
                  </a:txBody>
                  <a:tcPr marL="91433" marR="91433" marT="45713" marB="45713"/>
                </a:tc>
                <a:tc>
                  <a:txBody>
                    <a:bodyPr/>
                    <a:lstStyle/>
                    <a:p>
                      <a:r>
                        <a:rPr kumimoji="1" lang="ja-JP" altLang="en-US" sz="1600" dirty="0">
                          <a:solidFill>
                            <a:schemeClr val="dk1"/>
                          </a:solidFill>
                          <a:latin typeface="+mn-ea"/>
                          <a:ea typeface="+mn-ea"/>
                          <a:cs typeface="+mn-cs"/>
                        </a:rPr>
                        <a:t>・地図等を活用したイメージ訓練</a:t>
                      </a:r>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en-US" altLang="zh-TW" sz="1600" dirty="0">
                        <a:solidFill>
                          <a:schemeClr val="dk1"/>
                        </a:solidFill>
                        <a:latin typeface="+mn-ea"/>
                        <a:ea typeface="+mn-ea"/>
                        <a:cs typeface="+mn-cs"/>
                      </a:endParaRPr>
                    </a:p>
                    <a:p>
                      <a:endParaRPr kumimoji="1" lang="zh-TW" altLang="en-US" sz="1600" dirty="0">
                        <a:solidFill>
                          <a:schemeClr val="dk1"/>
                        </a:solidFill>
                        <a:latin typeface="+mn-ea"/>
                        <a:ea typeface="+mn-ea"/>
                        <a:cs typeface="+mn-cs"/>
                      </a:endParaRPr>
                    </a:p>
                  </a:txBody>
                  <a:tcPr marL="91433" marR="91433" marT="45713" marB="45713"/>
                </a:tc>
                <a:tc>
                  <a:txBody>
                    <a:bodyPr/>
                    <a:lstStyle/>
                    <a:p>
                      <a:r>
                        <a:rPr kumimoji="1" lang="ja-JP" altLang="en-US" sz="1600" dirty="0">
                          <a:solidFill>
                            <a:schemeClr val="dk1"/>
                          </a:solidFill>
                          <a:latin typeface="+mn-ea"/>
                          <a:ea typeface="+mn-ea"/>
                          <a:cs typeface="+mn-cs"/>
                        </a:rPr>
                        <a:t>・日頃からの気象情報等の確認</a:t>
                      </a:r>
                      <a:endParaRPr kumimoji="1" lang="en-US" altLang="ja-JP" sz="1600" dirty="0">
                        <a:solidFill>
                          <a:schemeClr val="dk1"/>
                        </a:solidFill>
                        <a:latin typeface="+mn-ea"/>
                        <a:ea typeface="+mn-ea"/>
                        <a:cs typeface="+mn-cs"/>
                      </a:endParaRPr>
                    </a:p>
                    <a:p>
                      <a:r>
                        <a:rPr kumimoji="1" lang="ja-JP" altLang="en-US" sz="1600" dirty="0">
                          <a:solidFill>
                            <a:schemeClr val="dk1"/>
                          </a:solidFill>
                          <a:latin typeface="+mn-ea"/>
                          <a:ea typeface="+mn-ea"/>
                          <a:cs typeface="+mn-cs"/>
                        </a:rPr>
                        <a:t>・施設内での情報伝達訓練</a:t>
                      </a:r>
                      <a:endParaRPr kumimoji="1" lang="zh-TW" altLang="en-US" sz="1600" dirty="0">
                        <a:solidFill>
                          <a:schemeClr val="dk1"/>
                        </a:solidFill>
                        <a:latin typeface="+mn-ea"/>
                        <a:ea typeface="+mn-ea"/>
                        <a:cs typeface="+mn-cs"/>
                      </a:endParaRPr>
                    </a:p>
                  </a:txBody>
                  <a:tcPr marL="91433" marR="91433" marT="45713" marB="45713"/>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kumimoji="1" lang="ja-JP" altLang="en-US" sz="1600" dirty="0">
                          <a:solidFill>
                            <a:schemeClr val="dk1"/>
                          </a:solidFill>
                          <a:latin typeface="+mn-ea"/>
                          <a:ea typeface="+mn-ea"/>
                          <a:cs typeface="+mn-cs"/>
                        </a:rPr>
                        <a:t>・避難先までの移動時間の確認</a:t>
                      </a:r>
                      <a:endParaRPr kumimoji="1" lang="en-US" altLang="ja-JP" sz="1600" dirty="0">
                        <a:solidFill>
                          <a:schemeClr val="dk1"/>
                        </a:solidFill>
                        <a:latin typeface="+mn-ea"/>
                        <a:ea typeface="+mn-ea"/>
                        <a:cs typeface="+mn-cs"/>
                      </a:endParaRPr>
                    </a:p>
                    <a:p>
                      <a:pPr marL="0" marR="0" indent="0" defTabSz="914400" eaLnBrk="1" fontAlgn="auto" latinLnBrk="0" hangingPunct="1">
                        <a:lnSpc>
                          <a:spcPct val="100000"/>
                        </a:lnSpc>
                        <a:spcBef>
                          <a:spcPts val="0"/>
                        </a:spcBef>
                        <a:spcAft>
                          <a:spcPts val="0"/>
                        </a:spcAft>
                        <a:buClrTx/>
                        <a:buSzTx/>
                        <a:buFontTx/>
                        <a:buNone/>
                        <a:tabLst/>
                        <a:defRPr/>
                      </a:pPr>
                      <a:r>
                        <a:rPr kumimoji="1" lang="ja-JP" altLang="en-US" sz="1600" dirty="0">
                          <a:solidFill>
                            <a:schemeClr val="dk1"/>
                          </a:solidFill>
                          <a:latin typeface="+mn-ea"/>
                          <a:ea typeface="+mn-ea"/>
                          <a:cs typeface="+mn-cs"/>
                        </a:rPr>
                        <a:t>・大雨時における安全性の確認</a:t>
                      </a:r>
                    </a:p>
                  </a:txBody>
                  <a:tcPr marL="91433" marR="91433" marT="45713" marB="45713"/>
                </a:tc>
                <a:extLst>
                  <a:ext uri="{0D108BD9-81ED-4DB2-BD59-A6C34878D82A}">
                    <a16:rowId xmlns:a16="http://schemas.microsoft.com/office/drawing/2014/main" val="10002"/>
                  </a:ext>
                </a:extLst>
              </a:tr>
            </a:tbl>
          </a:graphicData>
        </a:graphic>
      </p:graphicFrame>
      <p:sp>
        <p:nvSpPr>
          <p:cNvPr id="3" name="角丸四角形 2">
            <a:extLst>
              <a:ext uri="{FF2B5EF4-FFF2-40B4-BE49-F238E27FC236}">
                <a16:creationId xmlns:a16="http://schemas.microsoft.com/office/drawing/2014/main" id="{705421E5-491A-42C4-935A-E3B13ADCB47C}"/>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避難訓練の種類</a:t>
            </a:r>
            <a:endParaRPr kumimoji="1" lang="en-US" altLang="ja-JP"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a:t>
            </a:r>
            <a:r>
              <a:rPr kumimoji="1" lang="ja-JP" altLang="en-US"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図上訓練、情報収集・情報伝達訓練・避難経路等の確認訓練</a:t>
            </a:r>
            <a:r>
              <a:rPr kumimoji="1" lang="en-US" altLang="ja-JP"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a:t>
            </a:r>
          </a:p>
        </p:txBody>
      </p:sp>
      <p:grpSp>
        <p:nvGrpSpPr>
          <p:cNvPr id="16390" name="グループ化 11">
            <a:extLst>
              <a:ext uri="{FF2B5EF4-FFF2-40B4-BE49-F238E27FC236}">
                <a16:creationId xmlns:a16="http://schemas.microsoft.com/office/drawing/2014/main" id="{3DEECE81-5AED-40A2-B428-49375BE083CB}"/>
              </a:ext>
            </a:extLst>
          </p:cNvPr>
          <p:cNvGrpSpPr>
            <a:grpSpLocks/>
          </p:cNvGrpSpPr>
          <p:nvPr/>
        </p:nvGrpSpPr>
        <p:grpSpPr bwMode="auto">
          <a:xfrm>
            <a:off x="1326554" y="3867075"/>
            <a:ext cx="2308945" cy="2613704"/>
            <a:chOff x="1057130" y="3838269"/>
            <a:chExt cx="2141414" cy="2905666"/>
          </a:xfrm>
        </p:grpSpPr>
        <p:pic>
          <p:nvPicPr>
            <p:cNvPr id="16398" name="図 21">
              <a:extLst>
                <a:ext uri="{FF2B5EF4-FFF2-40B4-BE49-F238E27FC236}">
                  <a16:creationId xmlns:a16="http://schemas.microsoft.com/office/drawing/2014/main" id="{9DE3A578-7898-4E79-8D6A-CF73461524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7130" y="5431959"/>
              <a:ext cx="2088231" cy="13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図 22">
              <a:extLst>
                <a:ext uri="{FF2B5EF4-FFF2-40B4-BE49-F238E27FC236}">
                  <a16:creationId xmlns:a16="http://schemas.microsoft.com/office/drawing/2014/main" id="{2D512B24-A55D-45FA-9230-B5609868F9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0312" y="3838269"/>
              <a:ext cx="2088232" cy="154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97" name="図 20">
            <a:extLst>
              <a:ext uri="{FF2B5EF4-FFF2-40B4-BE49-F238E27FC236}">
                <a16:creationId xmlns:a16="http://schemas.microsoft.com/office/drawing/2014/main" id="{DA629807-D13B-4EB0-B0E2-9CC8BE29C425}"/>
              </a:ext>
            </a:extLst>
          </p:cNvPr>
          <p:cNvPicPr>
            <a:picLocks noChangeAspect="1"/>
          </p:cNvPicPr>
          <p:nvPr/>
        </p:nvPicPr>
        <p:blipFill>
          <a:blip r:embed="rId4" cstate="print">
            <a:extLst>
              <a:ext uri="{28A0092B-C50C-407E-A947-70E740481C1C}">
                <a14:useLocalDpi xmlns:a14="http://schemas.microsoft.com/office/drawing/2010/main" val="0"/>
              </a:ext>
            </a:extLst>
          </a:blip>
          <a:srcRect b="-1093"/>
          <a:stretch>
            <a:fillRect/>
          </a:stretch>
        </p:blipFill>
        <p:spPr bwMode="auto">
          <a:xfrm>
            <a:off x="4489394" y="5338707"/>
            <a:ext cx="2050107" cy="114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2" name="グループ化 13">
            <a:extLst>
              <a:ext uri="{FF2B5EF4-FFF2-40B4-BE49-F238E27FC236}">
                <a16:creationId xmlns:a16="http://schemas.microsoft.com/office/drawing/2014/main" id="{6DCDF5E0-323A-4841-8F99-91533F63B8FE}"/>
              </a:ext>
            </a:extLst>
          </p:cNvPr>
          <p:cNvGrpSpPr>
            <a:grpSpLocks/>
          </p:cNvGrpSpPr>
          <p:nvPr/>
        </p:nvGrpSpPr>
        <p:grpSpPr bwMode="auto">
          <a:xfrm>
            <a:off x="7396683" y="3952533"/>
            <a:ext cx="1958064" cy="2498182"/>
            <a:chOff x="5479151" y="3836664"/>
            <a:chExt cx="1955727" cy="2910115"/>
          </a:xfrm>
        </p:grpSpPr>
        <p:pic>
          <p:nvPicPr>
            <p:cNvPr id="16394" name="図 17">
              <a:extLst>
                <a:ext uri="{FF2B5EF4-FFF2-40B4-BE49-F238E27FC236}">
                  <a16:creationId xmlns:a16="http://schemas.microsoft.com/office/drawing/2014/main" id="{88D53335-89AE-41EB-93E0-63F9503D84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33144" y="5403236"/>
              <a:ext cx="1823849" cy="134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図 18">
              <a:extLst>
                <a:ext uri="{FF2B5EF4-FFF2-40B4-BE49-F238E27FC236}">
                  <a16:creationId xmlns:a16="http://schemas.microsoft.com/office/drawing/2014/main" id="{083E8DE6-84FB-40FB-8AC0-9104F059476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79151" y="3836664"/>
              <a:ext cx="1955727" cy="1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スライド番号プレースホルダー 1"/>
          <p:cNvSpPr>
            <a:spLocks noGrp="1"/>
          </p:cNvSpPr>
          <p:nvPr>
            <p:ph type="sldNum" sz="quarter" idx="12"/>
          </p:nvPr>
        </p:nvSpPr>
        <p:spPr>
          <a:xfrm>
            <a:off x="7585075" y="6525344"/>
            <a:ext cx="2312988" cy="476250"/>
          </a:xfrm>
        </p:spPr>
        <p:txBody>
          <a:bodyPr/>
          <a:lstStyle/>
          <a:p>
            <a:fld id="{7C7A936E-EFF4-4750-8004-67944D92CF59}" type="slidenum">
              <a:rPr lang="en-US" altLang="ja-JP" smtClean="0"/>
              <a:pPr/>
              <a:t>32</a:t>
            </a:fld>
            <a:endParaRPr lang="en-US" altLang="ja-JP" dirty="0"/>
          </a:p>
        </p:txBody>
      </p:sp>
      <p:pic>
        <p:nvPicPr>
          <p:cNvPr id="4" name="図 3"/>
          <p:cNvPicPr>
            <a:picLocks noChangeAspect="1"/>
          </p:cNvPicPr>
          <p:nvPr/>
        </p:nvPicPr>
        <p:blipFill rotWithShape="1">
          <a:blip r:embed="rId7"/>
          <a:srcRect t="10958"/>
          <a:stretch/>
        </p:blipFill>
        <p:spPr>
          <a:xfrm>
            <a:off x="4459076" y="4015842"/>
            <a:ext cx="2080425" cy="124040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5DE72398-D41C-4C90-848B-B69440EB2F50}"/>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避難訓練の種類</a:t>
            </a:r>
            <a:endParaRPr kumimoji="1" lang="en-US" altLang="ja-JP"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a:t>
            </a:r>
            <a:r>
              <a:rPr kumimoji="1" lang="ja-JP" altLang="en-US"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設備・装備品・備蓄品・持ち出し品等の確認訓練</a:t>
            </a:r>
            <a:r>
              <a:rPr kumimoji="1" lang="en-US" altLang="ja-JP" sz="14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a:t>
            </a:r>
            <a:endParaRPr kumimoji="1" lang="en-US" altLang="ja-JP"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endParaRPr>
          </a:p>
        </p:txBody>
      </p:sp>
      <p:sp>
        <p:nvSpPr>
          <p:cNvPr id="4" name="正方形/長方形 3">
            <a:extLst>
              <a:ext uri="{FF2B5EF4-FFF2-40B4-BE49-F238E27FC236}">
                <a16:creationId xmlns:a16="http://schemas.microsoft.com/office/drawing/2014/main" id="{9FF547C2-1F59-4535-8725-7081547F53BF}"/>
              </a:ext>
            </a:extLst>
          </p:cNvPr>
          <p:cNvSpPr/>
          <p:nvPr/>
        </p:nvSpPr>
        <p:spPr bwMode="auto">
          <a:xfrm>
            <a:off x="72008" y="782538"/>
            <a:ext cx="9738039" cy="864195"/>
          </a:xfrm>
          <a:prstGeom prst="rect">
            <a:avLst/>
          </a:prstGeom>
          <a:solidFill>
            <a:srgbClr val="FFFFFF"/>
          </a:solidFill>
          <a:ln w="9525" algn="ctr">
            <a:solidFill>
              <a:srgbClr val="000000"/>
            </a:solidFill>
            <a:round/>
            <a:headEnd/>
            <a:tailEnd/>
          </a:ln>
        </p:spPr>
        <p:txBody>
          <a:bodyPr anchor="ctr"/>
          <a:lstStyle/>
          <a:p>
            <a:pPr marL="358775" marR="0" lvl="0" indent="-358775"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設備・装備品・備蓄品・持ち出し等の確認訓練は、避難に必要な設備や装備品の点検や備蓄品の在庫確認、避難先への持ち出し品を準備する訓練です。</a:t>
            </a:r>
            <a:endParaRPr kumimoji="0" lang="en-US" altLang="ja-JP" sz="2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p:txBody>
      </p:sp>
      <p:graphicFrame>
        <p:nvGraphicFramePr>
          <p:cNvPr id="21" name="表 20"/>
          <p:cNvGraphicFramePr>
            <a:graphicFrameLocks noGrp="1"/>
          </p:cNvGraphicFramePr>
          <p:nvPr>
            <p:extLst/>
          </p:nvPr>
        </p:nvGraphicFramePr>
        <p:xfrm>
          <a:off x="96699" y="1735486"/>
          <a:ext cx="4419892" cy="2898823"/>
        </p:xfrm>
        <a:graphic>
          <a:graphicData uri="http://schemas.openxmlformats.org/drawingml/2006/table">
            <a:tbl>
              <a:tblPr firstRow="1" bandRow="1">
                <a:tableStyleId>{5C22544A-7EE6-4342-B048-85BDC9FD1C3A}</a:tableStyleId>
              </a:tblPr>
              <a:tblGrid>
                <a:gridCol w="879391">
                  <a:extLst>
                    <a:ext uri="{9D8B030D-6E8A-4147-A177-3AD203B41FA5}">
                      <a16:colId xmlns:a16="http://schemas.microsoft.com/office/drawing/2014/main" val="20000"/>
                    </a:ext>
                  </a:extLst>
                </a:gridCol>
                <a:gridCol w="3540501">
                  <a:extLst>
                    <a:ext uri="{9D8B030D-6E8A-4147-A177-3AD203B41FA5}">
                      <a16:colId xmlns:a16="http://schemas.microsoft.com/office/drawing/2014/main" val="20004"/>
                    </a:ext>
                  </a:extLst>
                </a:gridCol>
              </a:tblGrid>
              <a:tr h="699703">
                <a:tc>
                  <a:txBody>
                    <a:bodyPr/>
                    <a:lstStyle/>
                    <a:p>
                      <a:pPr algn="ctr"/>
                      <a:r>
                        <a:rPr kumimoji="1" lang="ja-JP" altLang="en-US" sz="1400" b="0" dirty="0">
                          <a:solidFill>
                            <a:schemeClr val="tx1"/>
                          </a:solidFill>
                          <a:latin typeface="+mn-lt"/>
                          <a:ea typeface="+mn-ea"/>
                          <a:cs typeface="+mn-cs"/>
                        </a:rPr>
                        <a:t>訓練の</a:t>
                      </a:r>
                      <a:endParaRPr kumimoji="1" lang="en-US" altLang="ja-JP" sz="1400" b="0" dirty="0">
                        <a:solidFill>
                          <a:schemeClr val="tx1"/>
                        </a:solidFill>
                        <a:latin typeface="+mn-lt"/>
                        <a:ea typeface="+mn-ea"/>
                        <a:cs typeface="+mn-cs"/>
                      </a:endParaRPr>
                    </a:p>
                    <a:p>
                      <a:pPr algn="ctr"/>
                      <a:r>
                        <a:rPr kumimoji="1" lang="ja-JP" altLang="en-US" sz="1400" b="0" dirty="0">
                          <a:solidFill>
                            <a:schemeClr val="tx1"/>
                          </a:solidFill>
                          <a:latin typeface="+mn-lt"/>
                          <a:ea typeface="+mn-ea"/>
                          <a:cs typeface="+mn-cs"/>
                        </a:rPr>
                        <a:t>種類</a:t>
                      </a:r>
                    </a:p>
                  </a:txBody>
                  <a:tcPr marL="91433" marR="91433" marT="45713" marB="45713"/>
                </a:tc>
                <a:tc>
                  <a:txBody>
                    <a:bodyPr/>
                    <a:lstStyle/>
                    <a:p>
                      <a:pPr algn="ctr"/>
                      <a:r>
                        <a:rPr kumimoji="1" lang="ja-JP" altLang="en-US" sz="1800" dirty="0">
                          <a:solidFill>
                            <a:schemeClr val="tx1"/>
                          </a:solidFill>
                        </a:rPr>
                        <a:t>設備・装備品・備蓄品・</a:t>
                      </a:r>
                      <a:endParaRPr kumimoji="1" lang="en-US" altLang="ja-JP" sz="1800" dirty="0">
                        <a:solidFill>
                          <a:schemeClr val="tx1"/>
                        </a:solidFill>
                      </a:endParaRPr>
                    </a:p>
                    <a:p>
                      <a:pPr algn="ctr"/>
                      <a:r>
                        <a:rPr kumimoji="1" lang="ja-JP" altLang="en-US" sz="1800" dirty="0">
                          <a:solidFill>
                            <a:schemeClr val="tx1"/>
                          </a:solidFill>
                        </a:rPr>
                        <a:t>持ち出し品等の確認訓練</a:t>
                      </a:r>
                    </a:p>
                  </a:txBody>
                  <a:tcPr marL="91433" marR="91433" marT="45713" marB="45713"/>
                </a:tc>
                <a:extLst>
                  <a:ext uri="{0D108BD9-81ED-4DB2-BD59-A6C34878D82A}">
                    <a16:rowId xmlns:a16="http://schemas.microsoft.com/office/drawing/2014/main" val="10000"/>
                  </a:ext>
                </a:extLst>
              </a:tr>
              <a:tr h="2199120">
                <a:tc>
                  <a:txBody>
                    <a:bodyPr/>
                    <a:lstStyle/>
                    <a:p>
                      <a:r>
                        <a:rPr kumimoji="1" lang="ja-JP" altLang="en-US" sz="1400" dirty="0">
                          <a:solidFill>
                            <a:schemeClr val="dk1"/>
                          </a:solidFill>
                          <a:latin typeface="+mn-ea"/>
                          <a:ea typeface="+mn-ea"/>
                          <a:cs typeface="+mn-cs"/>
                        </a:rPr>
                        <a:t>訓練</a:t>
                      </a:r>
                      <a:endParaRPr kumimoji="1" lang="en-US" altLang="ja-JP" sz="1400" dirty="0">
                        <a:solidFill>
                          <a:schemeClr val="dk1"/>
                        </a:solidFill>
                        <a:latin typeface="+mn-ea"/>
                        <a:ea typeface="+mn-ea"/>
                        <a:cs typeface="+mn-cs"/>
                      </a:endParaRPr>
                    </a:p>
                    <a:p>
                      <a:r>
                        <a:rPr kumimoji="1" lang="ja-JP" altLang="en-US" sz="1400" dirty="0">
                          <a:solidFill>
                            <a:schemeClr val="dk1"/>
                          </a:solidFill>
                          <a:latin typeface="+mn-ea"/>
                          <a:ea typeface="+mn-ea"/>
                          <a:cs typeface="+mn-cs"/>
                        </a:rPr>
                        <a:t>イメージ</a:t>
                      </a:r>
                      <a:endParaRPr kumimoji="1" lang="en-US" altLang="ja-JP"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en-US" altLang="zh-TW" sz="1400" dirty="0">
                        <a:solidFill>
                          <a:schemeClr val="dk1"/>
                        </a:solidFill>
                        <a:latin typeface="+mn-ea"/>
                        <a:ea typeface="+mn-ea"/>
                        <a:cs typeface="+mn-cs"/>
                      </a:endParaRPr>
                    </a:p>
                    <a:p>
                      <a:endParaRPr kumimoji="1" lang="zh-TW" altLang="en-US" sz="1400" dirty="0">
                        <a:solidFill>
                          <a:schemeClr val="dk1"/>
                        </a:solidFill>
                        <a:latin typeface="+mn-ea"/>
                        <a:ea typeface="+mn-ea"/>
                        <a:cs typeface="+mn-cs"/>
                      </a:endParaRPr>
                    </a:p>
                  </a:txBody>
                  <a:tcPr marL="91433" marR="91433" marT="45713" marB="45713"/>
                </a:tc>
                <a:tc>
                  <a:txBody>
                    <a:bodyPr/>
                    <a:lstStyle/>
                    <a:p>
                      <a:r>
                        <a:rPr kumimoji="1" lang="ja-JP" altLang="en-US" sz="1600" dirty="0">
                          <a:solidFill>
                            <a:schemeClr val="dk1"/>
                          </a:solidFill>
                          <a:latin typeface="+mn-ea"/>
                          <a:ea typeface="+mn-ea"/>
                          <a:cs typeface="+mn-cs"/>
                        </a:rPr>
                        <a:t>・利用者の避難に必要なものを確保</a:t>
                      </a:r>
                      <a:endParaRPr kumimoji="1" lang="en-US" altLang="ja-JP" sz="1600" dirty="0">
                        <a:solidFill>
                          <a:schemeClr val="dk1"/>
                        </a:solidFill>
                        <a:latin typeface="+mn-ea"/>
                        <a:ea typeface="+mn-ea"/>
                        <a:cs typeface="+mn-cs"/>
                      </a:endParaRPr>
                    </a:p>
                    <a:p>
                      <a:r>
                        <a:rPr kumimoji="1" lang="ja-JP" altLang="en-US" sz="1600" dirty="0">
                          <a:solidFill>
                            <a:schemeClr val="dk1"/>
                          </a:solidFill>
                          <a:latin typeface="+mn-ea"/>
                          <a:ea typeface="+mn-ea"/>
                          <a:cs typeface="+mn-cs"/>
                        </a:rPr>
                        <a:t>・避難先にて必要なものを確保</a:t>
                      </a:r>
                      <a:endParaRPr kumimoji="1" lang="en-US" altLang="ja-JP" sz="1600" dirty="0">
                        <a:solidFill>
                          <a:schemeClr val="dk1"/>
                        </a:solidFill>
                        <a:latin typeface="+mn-ea"/>
                        <a:ea typeface="+mn-ea"/>
                        <a:cs typeface="+mn-cs"/>
                      </a:endParaRPr>
                    </a:p>
                    <a:p>
                      <a:r>
                        <a:rPr kumimoji="1" lang="ja-JP" altLang="en-US" sz="1600" dirty="0">
                          <a:solidFill>
                            <a:schemeClr val="dk1"/>
                          </a:solidFill>
                          <a:latin typeface="+mn-ea"/>
                          <a:ea typeface="+mn-ea"/>
                          <a:cs typeface="+mn-cs"/>
                        </a:rPr>
                        <a:t>・移動しやすい場所にあるかの確認</a:t>
                      </a:r>
                    </a:p>
                  </a:txBody>
                  <a:tcPr marL="91433" marR="91433" marT="45713" marB="45713"/>
                </a:tc>
                <a:extLst>
                  <a:ext uri="{0D108BD9-81ED-4DB2-BD59-A6C34878D82A}">
                    <a16:rowId xmlns:a16="http://schemas.microsoft.com/office/drawing/2014/main" val="10002"/>
                  </a:ext>
                </a:extLst>
              </a:tr>
            </a:tbl>
          </a:graphicData>
        </a:graphic>
      </p:graphicFrame>
      <p:grpSp>
        <p:nvGrpSpPr>
          <p:cNvPr id="22" name="グループ化 5">
            <a:extLst>
              <a:ext uri="{FF2B5EF4-FFF2-40B4-BE49-F238E27FC236}">
                <a16:creationId xmlns:a16="http://schemas.microsoft.com/office/drawing/2014/main" id="{10F57133-24C9-40F8-92C3-7AC12DC5B7AB}"/>
              </a:ext>
            </a:extLst>
          </p:cNvPr>
          <p:cNvGrpSpPr>
            <a:grpSpLocks/>
          </p:cNvGrpSpPr>
          <p:nvPr/>
        </p:nvGrpSpPr>
        <p:grpSpPr bwMode="auto">
          <a:xfrm>
            <a:off x="1140275" y="3374363"/>
            <a:ext cx="3241015" cy="1062216"/>
            <a:chOff x="7585075" y="3845926"/>
            <a:chExt cx="4432976" cy="1500123"/>
          </a:xfrm>
        </p:grpSpPr>
        <p:pic>
          <p:nvPicPr>
            <p:cNvPr id="23" name="図 6">
              <a:extLst>
                <a:ext uri="{FF2B5EF4-FFF2-40B4-BE49-F238E27FC236}">
                  <a16:creationId xmlns:a16="http://schemas.microsoft.com/office/drawing/2014/main" id="{BF21DD3D-3C65-418F-A15B-E83509192B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5075" y="3845926"/>
              <a:ext cx="208823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図 7">
              <a:extLst>
                <a:ext uri="{FF2B5EF4-FFF2-40B4-BE49-F238E27FC236}">
                  <a16:creationId xmlns:a16="http://schemas.microsoft.com/office/drawing/2014/main" id="{95ADD96E-1C0D-45E6-A109-653C2A0180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9690" y="3927147"/>
              <a:ext cx="2028361" cy="141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60E31E9E-473A-44BC-AE73-2724193A8E51}"/>
              </a:ext>
            </a:extLst>
          </p:cNvPr>
          <p:cNvGrpSpPr/>
          <p:nvPr/>
        </p:nvGrpSpPr>
        <p:grpSpPr>
          <a:xfrm>
            <a:off x="64310" y="4711675"/>
            <a:ext cx="9737384" cy="2129777"/>
            <a:chOff x="53658" y="4709002"/>
            <a:chExt cx="9737384" cy="2129777"/>
          </a:xfrm>
        </p:grpSpPr>
        <p:sp>
          <p:nvSpPr>
            <p:cNvPr id="25" name="正方形/長方形 24">
              <a:extLst>
                <a:ext uri="{FF2B5EF4-FFF2-40B4-BE49-F238E27FC236}">
                  <a16:creationId xmlns:a16="http://schemas.microsoft.com/office/drawing/2014/main" id="{CAA9EB5B-B804-4A3E-8648-4F81A6F9A44F}"/>
                </a:ext>
              </a:extLst>
            </p:cNvPr>
            <p:cNvSpPr/>
            <p:nvPr/>
          </p:nvSpPr>
          <p:spPr bwMode="auto">
            <a:xfrm>
              <a:off x="93000" y="4709002"/>
              <a:ext cx="9698042" cy="2129777"/>
            </a:xfrm>
            <a:prstGeom prst="rect">
              <a:avLst/>
            </a:prstGeom>
            <a:solidFill>
              <a:srgbClr val="FFFFFF"/>
            </a:solidFill>
            <a:ln w="9525" algn="ctr">
              <a:solidFill>
                <a:srgbClr val="000000"/>
              </a:solidFill>
              <a:round/>
              <a:headEnd/>
              <a:tailEnd/>
            </a:ln>
          </p:spPr>
          <p:txBody>
            <a:bodyPr anchor="ct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358775" marR="0" lvl="0" indent="-358775" algn="l" defTabSz="1277938" rtl="0" eaLnBrk="1" fontAlgn="base" latinLnBrk="0" hangingPunct="1">
                <a:lnSpc>
                  <a:spcPct val="100000"/>
                </a:lnSpc>
                <a:spcBef>
                  <a:spcPts val="600"/>
                </a:spcBef>
                <a:spcAft>
                  <a:spcPts val="600"/>
                </a:spcAft>
                <a:buClrTx/>
                <a:buSzTx/>
                <a:buFontTx/>
                <a:buNone/>
                <a:tabLst/>
                <a:defRPr/>
              </a:pPr>
              <a:endParaRPr kumimoji="1" lang="ja-JP" altLang="en-US" sz="14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endParaRPr>
            </a:p>
          </p:txBody>
        </p:sp>
        <p:sp>
          <p:nvSpPr>
            <p:cNvPr id="26" name="テキスト ボックス 12">
              <a:extLst>
                <a:ext uri="{FF2B5EF4-FFF2-40B4-BE49-F238E27FC236}">
                  <a16:creationId xmlns:a16="http://schemas.microsoft.com/office/drawing/2014/main" id="{33194D62-B322-4E54-B55D-F0D1398AF189}"/>
                </a:ext>
              </a:extLst>
            </p:cNvPr>
            <p:cNvSpPr txBox="1"/>
            <p:nvPr/>
          </p:nvSpPr>
          <p:spPr>
            <a:xfrm>
              <a:off x="53658" y="4709003"/>
              <a:ext cx="4352925" cy="369887"/>
            </a:xfrm>
            <a:prstGeom prst="rect">
              <a:avLst/>
            </a:prstGeom>
            <a:noFill/>
            <a:ln w="19050">
              <a:noFill/>
            </a:ln>
          </p:spPr>
          <p:txBody>
            <a:bodyPr>
              <a:spAutoFit/>
            </a:bodyP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0" marR="0" lvl="0" indent="0" algn="l" defTabSz="1277938" rtl="0" eaLnBrk="1" fontAlgn="base" latinLnBrk="0" hangingPunct="1">
                <a:lnSpc>
                  <a:spcPct val="100000"/>
                </a:lnSpc>
                <a:spcBef>
                  <a:spcPts val="600"/>
                </a:spcBef>
                <a:spcAft>
                  <a:spcPts val="600"/>
                </a:spcAft>
                <a:buClrTx/>
                <a:buSzTx/>
                <a:buFontTx/>
                <a:buNone/>
                <a:tabLst/>
                <a:defRPr/>
              </a:pPr>
              <a:r>
                <a:rPr kumimoji="1" lang="en-US" altLang="ja-JP" sz="1800" b="0" i="0" u="none" strike="noStrike" kern="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a:t>
              </a:r>
              <a:r>
                <a:rPr kumimoji="1" lang="ja-JP" altLang="en-US" sz="1800" b="0" i="0" u="none" strike="noStrike" kern="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参考</a:t>
              </a:r>
              <a:r>
                <a:rPr kumimoji="1" lang="en-US" altLang="ja-JP" sz="1800" b="0" i="0" u="none" strike="noStrike" kern="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a:t>
              </a:r>
              <a:r>
                <a:rPr kumimoji="1" lang="ja-JP" altLang="en-US" sz="1800" b="0" i="0" u="none" strike="noStrike" kern="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避難支援に必要な設備や機材等</a:t>
              </a:r>
              <a:endParaRPr kumimoji="1" lang="en-US" altLang="ja-JP" sz="1800" b="0" i="0" u="none" strike="noStrike" kern="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endParaRPr>
            </a:p>
          </p:txBody>
        </p:sp>
        <p:pic>
          <p:nvPicPr>
            <p:cNvPr id="27" name="図 11">
              <a:extLst>
                <a:ext uri="{FF2B5EF4-FFF2-40B4-BE49-F238E27FC236}">
                  <a16:creationId xmlns:a16="http://schemas.microsoft.com/office/drawing/2014/main" id="{E7E1C4F8-9129-4796-9458-05EBA31008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4668" y="5360787"/>
              <a:ext cx="94297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テキスト ボックス 21">
              <a:extLst>
                <a:ext uri="{FF2B5EF4-FFF2-40B4-BE49-F238E27FC236}">
                  <a16:creationId xmlns:a16="http://schemas.microsoft.com/office/drawing/2014/main" id="{91CDC8A3-4FD5-4095-9A86-28452C08E3E1}"/>
                </a:ext>
              </a:extLst>
            </p:cNvPr>
            <p:cNvSpPr txBox="1">
              <a:spLocks noChangeArrowheads="1"/>
            </p:cNvSpPr>
            <p:nvPr/>
          </p:nvSpPr>
          <p:spPr bwMode="auto">
            <a:xfrm>
              <a:off x="8401820" y="6638724"/>
              <a:ext cx="12713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SzPct val="100000"/>
                <a:buChar char="–"/>
                <a:defRPr kumimoji="1" sz="2900">
                  <a:solidFill>
                    <a:schemeClr val="tx1"/>
                  </a:solidFill>
                  <a:latin typeface="Arial" panose="020B0604020202020204" pitchFamily="34" charset="0"/>
                  <a:ea typeface="ＭＳ Ｐゴシック" panose="020B0600070205080204" pitchFamily="50" charset="-128"/>
                </a:defRPr>
              </a:lvl2pPr>
              <a:lvl3pPr>
                <a:spcBef>
                  <a:spcPct val="20000"/>
                </a:spcBef>
                <a:buSzPct val="100000"/>
                <a:buChar char="•"/>
                <a:defRPr kumimoji="1" sz="2500">
                  <a:solidFill>
                    <a:schemeClr val="tx1"/>
                  </a:solidFill>
                  <a:latin typeface="Arial" panose="020B0604020202020204" pitchFamily="34" charset="0"/>
                  <a:ea typeface="ＭＳ Ｐゴシック" panose="020B0600070205080204" pitchFamily="50" charset="-128"/>
                </a:defRPr>
              </a:lvl3pPr>
              <a:lvl4pPr>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4pPr>
              <a:lvl5pPr>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5pPr>
              <a:lvl6pPr marL="17033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6pPr>
              <a:lvl7pPr marL="21605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7pPr>
              <a:lvl8pPr marL="26177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8pPr>
              <a:lvl9pPr marL="30749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出典： 社会福祉法人新和会</a:t>
              </a:r>
              <a:endParaRPr kumimoji="0" lang="en-US" altLang="ja-JP" sz="7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endParaRPr>
            </a:p>
          </p:txBody>
        </p:sp>
        <p:pic>
          <p:nvPicPr>
            <p:cNvPr id="29" name="図 16" descr="屋外, トラック, 座る, 駐車 が含まれている画像&#10;&#10;自動的に生成された説明">
              <a:extLst>
                <a:ext uri="{FF2B5EF4-FFF2-40B4-BE49-F238E27FC236}">
                  <a16:creationId xmlns:a16="http://schemas.microsoft.com/office/drawing/2014/main" id="{0DA2404F-0A6C-4F47-B41F-BC8BD997F9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94050" y="5362033"/>
              <a:ext cx="137953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ボックス 18"/>
            <p:cNvSpPr txBox="1">
              <a:spLocks noChangeArrowheads="1"/>
            </p:cNvSpPr>
            <p:nvPr/>
          </p:nvSpPr>
          <p:spPr bwMode="auto">
            <a:xfrm>
              <a:off x="7125397" y="4958896"/>
              <a:ext cx="15128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rPr>
                <a:t>非常用発電機</a:t>
              </a:r>
            </a:p>
          </p:txBody>
        </p:sp>
        <p:sp>
          <p:nvSpPr>
            <p:cNvPr id="31" name="テキスト ボックス 19"/>
            <p:cNvSpPr txBox="1">
              <a:spLocks noChangeArrowheads="1"/>
            </p:cNvSpPr>
            <p:nvPr/>
          </p:nvSpPr>
          <p:spPr bwMode="auto">
            <a:xfrm>
              <a:off x="8638284" y="4958897"/>
              <a:ext cx="112058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rPr>
                <a:t>スロープ</a:t>
              </a:r>
            </a:p>
          </p:txBody>
        </p:sp>
        <p:sp>
          <p:nvSpPr>
            <p:cNvPr id="34" name="正方形/長方形 33">
              <a:extLst>
                <a:ext uri="{FF2B5EF4-FFF2-40B4-BE49-F238E27FC236}">
                  <a16:creationId xmlns:a16="http://schemas.microsoft.com/office/drawing/2014/main" id="{CAA9EB5B-B804-4A3E-8648-4F81A6F9A44F}"/>
                </a:ext>
              </a:extLst>
            </p:cNvPr>
            <p:cNvSpPr/>
            <p:nvPr/>
          </p:nvSpPr>
          <p:spPr bwMode="auto">
            <a:xfrm>
              <a:off x="93000" y="5122037"/>
              <a:ext cx="4313583" cy="1195483"/>
            </a:xfrm>
            <a:prstGeom prst="rect">
              <a:avLst/>
            </a:prstGeom>
            <a:noFill/>
            <a:ln w="9525" algn="ctr">
              <a:noFill/>
              <a:round/>
              <a:headEnd/>
              <a:tailEnd/>
            </a:ln>
          </p:spPr>
          <p:txBody>
            <a:bodyPr anchor="ct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176213" marR="0" lvl="0" indent="-176213" algn="l" defTabSz="1277938" rtl="0" eaLnBrk="1" fontAlgn="base" latinLnBrk="0" hangingPunct="1">
                <a:lnSpc>
                  <a:spcPct val="100000"/>
                </a:lnSpc>
                <a:spcBef>
                  <a:spcPts val="600"/>
                </a:spcBef>
                <a:spcAft>
                  <a:spcPts val="60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〇エレベーターの活用に加え、非常用電源の設置やエレベーターの代替えとなるスロープの設置、階段昇降機の設置、車椅子等を支援者が持ち上げることも想定した階段幅の確保しましょう。</a:t>
              </a:r>
              <a:endParaRPr kumimoji="1" lang="en-US" altLang="ja-JP" sz="14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endParaRPr>
            </a:p>
            <a:p>
              <a:pPr marL="176213" marR="0" lvl="0" indent="-176213" algn="l" defTabSz="1277938" rtl="0" eaLnBrk="1" fontAlgn="base" latinLnBrk="0" hangingPunct="1">
                <a:lnSpc>
                  <a:spcPct val="100000"/>
                </a:lnSpc>
                <a:spcBef>
                  <a:spcPts val="600"/>
                </a:spcBef>
                <a:spcAft>
                  <a:spcPts val="60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〇避難及び避難先における支援に必要な装備品や備蓄品を適切に確保しておきましょう。</a:t>
              </a:r>
            </a:p>
          </p:txBody>
        </p:sp>
      </p:grpSp>
      <p:grpSp>
        <p:nvGrpSpPr>
          <p:cNvPr id="6" name="グループ化 5">
            <a:extLst>
              <a:ext uri="{FF2B5EF4-FFF2-40B4-BE49-F238E27FC236}">
                <a16:creationId xmlns:a16="http://schemas.microsoft.com/office/drawing/2014/main" id="{09AD7FB4-C54D-43A7-830A-8C7EA237BB67}"/>
              </a:ext>
            </a:extLst>
          </p:cNvPr>
          <p:cNvGrpSpPr/>
          <p:nvPr/>
        </p:nvGrpSpPr>
        <p:grpSpPr>
          <a:xfrm>
            <a:off x="4462419" y="1695556"/>
            <a:ext cx="5379271" cy="4978936"/>
            <a:chOff x="4495463" y="1739141"/>
            <a:chExt cx="5379271" cy="4978936"/>
          </a:xfrm>
        </p:grpSpPr>
        <p:sp>
          <p:nvSpPr>
            <p:cNvPr id="32" name="正方形/長方形 31">
              <a:extLst>
                <a:ext uri="{FF2B5EF4-FFF2-40B4-BE49-F238E27FC236}">
                  <a16:creationId xmlns:a16="http://schemas.microsoft.com/office/drawing/2014/main" id="{5D720329-CB94-4761-80D9-4CC78690F3F2}"/>
                </a:ext>
              </a:extLst>
            </p:cNvPr>
            <p:cNvSpPr/>
            <p:nvPr/>
          </p:nvSpPr>
          <p:spPr bwMode="auto">
            <a:xfrm>
              <a:off x="4601282" y="1739866"/>
              <a:ext cx="5233456" cy="2781847"/>
            </a:xfrm>
            <a:prstGeom prst="rect">
              <a:avLst/>
            </a:prstGeom>
            <a:solidFill>
              <a:srgbClr val="FFFFFF"/>
            </a:solidFill>
            <a:ln w="9525" algn="ctr">
              <a:solidFill>
                <a:srgbClr val="000000"/>
              </a:solidFill>
              <a:round/>
              <a:headEnd/>
              <a:tailEnd/>
            </a:ln>
          </p:spPr>
          <p:txBody>
            <a:bodyPr anchor="ct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358775" marR="0" lvl="0" indent="-358775" algn="l" defTabSz="1277938" rtl="0" eaLnBrk="1" fontAlgn="base" latinLnBrk="0" hangingPunct="1">
                <a:lnSpc>
                  <a:spcPct val="100000"/>
                </a:lnSpc>
                <a:spcBef>
                  <a:spcPts val="600"/>
                </a:spcBef>
                <a:spcAft>
                  <a:spcPts val="600"/>
                </a:spcAft>
                <a:buClrTx/>
                <a:buSzTx/>
                <a:buFontTx/>
                <a:buNone/>
                <a:tabLst/>
                <a:defRPr/>
              </a:pPr>
              <a:endParaRPr kumimoji="1" lang="ja-JP" altLang="en-US" sz="14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endParaRPr>
            </a:p>
          </p:txBody>
        </p:sp>
        <p:sp>
          <p:nvSpPr>
            <p:cNvPr id="33" name="テキスト ボックス 25">
              <a:extLst>
                <a:ext uri="{FF2B5EF4-FFF2-40B4-BE49-F238E27FC236}">
                  <a16:creationId xmlns:a16="http://schemas.microsoft.com/office/drawing/2014/main" id="{9D6A0E98-8524-49BA-8FE3-A2D93BE347D6}"/>
                </a:ext>
              </a:extLst>
            </p:cNvPr>
            <p:cNvSpPr txBox="1"/>
            <p:nvPr/>
          </p:nvSpPr>
          <p:spPr>
            <a:xfrm>
              <a:off x="4596305" y="1739141"/>
              <a:ext cx="4749183" cy="369332"/>
            </a:xfrm>
            <a:prstGeom prst="rect">
              <a:avLst/>
            </a:prstGeom>
            <a:noFill/>
            <a:ln w="19050">
              <a:noFill/>
            </a:ln>
          </p:spPr>
          <p:txBody>
            <a:bodyPr wrap="square">
              <a:spAutoFit/>
            </a:bodyP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0" marR="0" lvl="0" indent="0" algn="l" defTabSz="1277938" rtl="0" eaLnBrk="1" fontAlgn="base" latinLnBrk="0" hangingPunct="1">
                <a:lnSpc>
                  <a:spcPct val="100000"/>
                </a:lnSpc>
                <a:spcBef>
                  <a:spcPts val="600"/>
                </a:spcBef>
                <a:spcAft>
                  <a:spcPts val="600"/>
                </a:spcAft>
                <a:buClrTx/>
                <a:buSzTx/>
                <a:buFontTx/>
                <a:buNone/>
                <a:tabLst/>
                <a:defRPr/>
              </a:pPr>
              <a:r>
                <a:rPr kumimoji="1" lang="en-US" altLang="ja-JP" sz="1800" b="0" i="0" u="none" strike="noStrike" kern="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a:t>
              </a:r>
              <a:r>
                <a:rPr kumimoji="1" lang="ja-JP" altLang="en-US" sz="1800" b="0" i="0" u="none" strike="noStrike" kern="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参考</a:t>
              </a:r>
              <a:r>
                <a:rPr kumimoji="1" lang="en-US" altLang="ja-JP" sz="1800" b="0" i="0" u="none" strike="noStrike" kern="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a:t>
              </a:r>
              <a:r>
                <a:rPr kumimoji="1" lang="ja-JP" altLang="en-US" sz="1800" b="0" i="0" u="none" strike="noStrike" kern="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屋内安全確保で避難するときの注意点</a:t>
              </a:r>
              <a:endParaRPr kumimoji="1" lang="en-US" altLang="ja-JP" sz="1800" b="0" i="0" u="none" strike="noStrike" kern="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endParaRPr>
            </a:p>
          </p:txBody>
        </p:sp>
        <p:sp>
          <p:nvSpPr>
            <p:cNvPr id="35" name="正方形/長方形 34">
              <a:extLst>
                <a:ext uri="{FF2B5EF4-FFF2-40B4-BE49-F238E27FC236}">
                  <a16:creationId xmlns:a16="http://schemas.microsoft.com/office/drawing/2014/main" id="{5D720329-CB94-4761-80D9-4CC78690F3F2}"/>
                </a:ext>
              </a:extLst>
            </p:cNvPr>
            <p:cNvSpPr/>
            <p:nvPr/>
          </p:nvSpPr>
          <p:spPr bwMode="auto">
            <a:xfrm>
              <a:off x="4549635" y="2041782"/>
              <a:ext cx="5325099" cy="971294"/>
            </a:xfrm>
            <a:prstGeom prst="rect">
              <a:avLst/>
            </a:prstGeom>
            <a:noFill/>
            <a:ln w="9525" algn="ctr">
              <a:noFill/>
              <a:round/>
              <a:headEnd/>
              <a:tailEnd/>
            </a:ln>
          </p:spPr>
          <p:txBody>
            <a:bodyPr anchor="ct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177800" marR="0" lvl="0" indent="-177800" algn="l" defTabSz="1277938" rtl="0" eaLnBrk="1" fontAlgn="base" latinLnBrk="0" hangingPunct="1">
                <a:lnSpc>
                  <a:spcPct val="100000"/>
                </a:lnSpc>
                <a:spcBef>
                  <a:spcPts val="600"/>
                </a:spcBef>
                <a:spcAft>
                  <a:spcPts val="60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〇施設内に数日間過ごせる量の食糧や水、薬を備蓄して</a:t>
              </a:r>
              <a:r>
                <a:rPr kumimoji="1" lang="ja-JP" altLang="en-US" sz="1400" b="0" i="0" u="none" strike="noStrike" kern="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おきましょう。</a:t>
              </a:r>
              <a:endParaRPr kumimoji="1" lang="en-US" altLang="ja-JP" sz="1400" b="0" i="0" u="none" strike="noStrike" kern="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endParaRPr>
            </a:p>
            <a:p>
              <a:pPr marL="177800" marR="0" lvl="0" indent="-177800" algn="l" defTabSz="1277938" rtl="0" eaLnBrk="1" fontAlgn="base" latinLnBrk="0" hangingPunct="1">
                <a:lnSpc>
                  <a:spcPct val="100000"/>
                </a:lnSpc>
                <a:spcBef>
                  <a:spcPts val="600"/>
                </a:spcBef>
                <a:spcAft>
                  <a:spcPts val="600"/>
                </a:spcAft>
                <a:buClrTx/>
                <a:buSzTx/>
                <a:buFontTx/>
                <a:buNone/>
                <a:tabLst/>
                <a:defRPr/>
              </a:pPr>
              <a:r>
                <a:rPr kumimoji="1" lang="ja-JP" altLang="en-US" sz="1400" b="0" i="0" u="none" strike="noStrike" kern="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〇</a:t>
              </a:r>
              <a:r>
                <a:rPr kumimoji="1" lang="ja-JP" altLang="en-US" sz="14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停電、断水、ガスの供給停止に備え、施設内に数日間過ごすための懐中電灯、非常用電源、携帯用トイレ等を備蓄して</a:t>
              </a:r>
              <a:r>
                <a:rPr kumimoji="1" lang="ja-JP" altLang="en-US" sz="1400" b="0" i="0" u="none" strike="noStrike" kern="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おきましょう。</a:t>
              </a:r>
              <a:endParaRPr kumimoji="1" lang="ja-JP" altLang="en-US" sz="14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endParaRPr>
            </a:p>
          </p:txBody>
        </p:sp>
        <p:pic>
          <p:nvPicPr>
            <p:cNvPr id="36" name="Picture 2">
              <a:extLst>
                <a:ext uri="{FF2B5EF4-FFF2-40B4-BE49-F238E27FC236}">
                  <a16:creationId xmlns:a16="http://schemas.microsoft.com/office/drawing/2014/main" id="{5E532876-6178-4DD3-AE5B-C7243E0FB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3622" y="5378227"/>
              <a:ext cx="99536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テキスト ボックス 22">
              <a:extLst>
                <a:ext uri="{FF2B5EF4-FFF2-40B4-BE49-F238E27FC236}">
                  <a16:creationId xmlns:a16="http://schemas.microsoft.com/office/drawing/2014/main" id="{9BAFFB26-CB68-4166-A7EE-7B44C0E194A6}"/>
                </a:ext>
              </a:extLst>
            </p:cNvPr>
            <p:cNvSpPr txBox="1">
              <a:spLocks noChangeArrowheads="1"/>
            </p:cNvSpPr>
            <p:nvPr/>
          </p:nvSpPr>
          <p:spPr bwMode="auto">
            <a:xfrm>
              <a:off x="5553113" y="4793574"/>
              <a:ext cx="14366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SzPct val="100000"/>
                <a:buChar char="–"/>
                <a:defRPr kumimoji="1" sz="2900">
                  <a:solidFill>
                    <a:schemeClr val="tx1"/>
                  </a:solidFill>
                  <a:latin typeface="Arial" panose="020B0604020202020204" pitchFamily="34" charset="0"/>
                  <a:ea typeface="ＭＳ Ｐゴシック" panose="020B0600070205080204" pitchFamily="50" charset="-128"/>
                </a:defRPr>
              </a:lvl2pPr>
              <a:lvl3pPr>
                <a:spcBef>
                  <a:spcPct val="20000"/>
                </a:spcBef>
                <a:buSzPct val="100000"/>
                <a:buChar char="•"/>
                <a:defRPr kumimoji="1" sz="2500">
                  <a:solidFill>
                    <a:schemeClr val="tx1"/>
                  </a:solidFill>
                  <a:latin typeface="Arial" panose="020B0604020202020204" pitchFamily="34" charset="0"/>
                  <a:ea typeface="ＭＳ Ｐゴシック" panose="020B0600070205080204" pitchFamily="50" charset="-128"/>
                </a:defRPr>
              </a:lvl3pPr>
              <a:lvl4pPr>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4pPr>
              <a:lvl5pPr>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5pPr>
              <a:lvl6pPr marL="17033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6pPr>
              <a:lvl7pPr marL="21605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7pPr>
              <a:lvl8pPr marL="26177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8pPr>
              <a:lvl9pPr marL="30749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rPr>
                <a:t>※</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rPr>
                <a:t>車椅子や担架等を</a:t>
              </a:r>
              <a:endPar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rPr>
                <a:t>　支援者が持ち上げる　</a:t>
              </a:r>
              <a:endPar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rPr>
                <a:t>　ことを想定した階段幅</a:t>
              </a:r>
            </a:p>
          </p:txBody>
        </p:sp>
        <p:sp>
          <p:nvSpPr>
            <p:cNvPr id="38" name="テキスト ボックス 23">
              <a:extLst>
                <a:ext uri="{FF2B5EF4-FFF2-40B4-BE49-F238E27FC236}">
                  <a16:creationId xmlns:a16="http://schemas.microsoft.com/office/drawing/2014/main" id="{C7EEE861-6999-45F6-A6F7-BC42B377A75F}"/>
                </a:ext>
              </a:extLst>
            </p:cNvPr>
            <p:cNvSpPr txBox="1">
              <a:spLocks noChangeArrowheads="1"/>
            </p:cNvSpPr>
            <p:nvPr/>
          </p:nvSpPr>
          <p:spPr bwMode="auto">
            <a:xfrm>
              <a:off x="4495463" y="4755260"/>
              <a:ext cx="1074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SzPct val="100000"/>
                <a:buChar char="–"/>
                <a:defRPr kumimoji="1" sz="2900">
                  <a:solidFill>
                    <a:schemeClr val="tx1"/>
                  </a:solidFill>
                  <a:latin typeface="Arial" panose="020B0604020202020204" pitchFamily="34" charset="0"/>
                  <a:ea typeface="ＭＳ Ｐゴシック" panose="020B0600070205080204" pitchFamily="50" charset="-128"/>
                </a:defRPr>
              </a:lvl2pPr>
              <a:lvl3pPr>
                <a:spcBef>
                  <a:spcPct val="20000"/>
                </a:spcBef>
                <a:buSzPct val="100000"/>
                <a:buChar char="•"/>
                <a:defRPr kumimoji="1" sz="2500">
                  <a:solidFill>
                    <a:schemeClr val="tx1"/>
                  </a:solidFill>
                  <a:latin typeface="Arial" panose="020B0604020202020204" pitchFamily="34" charset="0"/>
                  <a:ea typeface="ＭＳ Ｐゴシック" panose="020B0600070205080204" pitchFamily="50" charset="-128"/>
                </a:defRPr>
              </a:lvl3pPr>
              <a:lvl4pPr>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4pPr>
              <a:lvl5pPr>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5pPr>
              <a:lvl6pPr marL="17033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6pPr>
              <a:lvl7pPr marL="21605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7pPr>
              <a:lvl8pPr marL="26177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8pPr>
              <a:lvl9pPr marL="30749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rPr>
                <a:t>※</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rPr>
                <a:t>電力を</a:t>
              </a:r>
              <a:r>
                <a:rPr kumimoji="1" lang="ja-JP"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50" charset="-128"/>
                  <a:cs typeface="Arial"/>
                </a:rPr>
                <a:t>必要と</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rPr>
                <a:t>しないもの</a:t>
              </a:r>
              <a:r>
                <a:rPr kumimoji="1" lang="ja-JP"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50" charset="-128"/>
                  <a:cs typeface="Arial"/>
                </a:rPr>
                <a:t>や蓄電池</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rPr>
                <a:t>に</a:t>
              </a:r>
              <a:r>
                <a:rPr kumimoji="1" lang="ja-JP" alt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50" charset="-128"/>
                  <a:cs typeface="Arial"/>
                </a:rPr>
                <a:t>より稼働</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Arial"/>
                </a:rPr>
                <a:t>するもの</a:t>
              </a:r>
            </a:p>
          </p:txBody>
        </p:sp>
        <p:pic>
          <p:nvPicPr>
            <p:cNvPr id="39" name="図 15">
              <a:extLst>
                <a:ext uri="{FF2B5EF4-FFF2-40B4-BE49-F238E27FC236}">
                  <a16:creationId xmlns:a16="http://schemas.microsoft.com/office/drawing/2014/main" id="{B4FB9528-ED8B-42D5-B744-170D839D75C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70090" y="5375456"/>
              <a:ext cx="134143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7C7A936E-EFF4-4750-8004-67944D92CF59}"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Arial"/>
              </a:rPr>
              <a:pPr marL="0" marR="0" lvl="0" indent="0" algn="r" defTabSz="914400" rtl="0" eaLnBrk="1" fontAlgn="base" latinLnBrk="0" hangingPunct="1">
                <a:lnSpc>
                  <a:spcPct val="100000"/>
                </a:lnSpc>
                <a:spcBef>
                  <a:spcPct val="0"/>
                </a:spcBef>
                <a:spcAft>
                  <a:spcPct val="0"/>
                </a:spcAft>
                <a:buClrTx/>
                <a:buSzPct val="100000"/>
                <a:buFontTx/>
                <a:buNone/>
                <a:tabLst/>
                <a:defRPr/>
              </a:pPr>
              <a:t>33</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a:endParaRPr>
          </a:p>
        </p:txBody>
      </p:sp>
      <p:pic>
        <p:nvPicPr>
          <p:cNvPr id="8" name="図 7"/>
          <p:cNvPicPr>
            <a:picLocks noChangeAspect="1"/>
          </p:cNvPicPr>
          <p:nvPr/>
        </p:nvPicPr>
        <p:blipFill rotWithShape="1">
          <a:blip r:embed="rId8" cstate="print">
            <a:extLst>
              <a:ext uri="{28A0092B-C50C-407E-A947-70E740481C1C}">
                <a14:useLocalDpi xmlns:a14="http://schemas.microsoft.com/office/drawing/2010/main" val="0"/>
              </a:ext>
            </a:extLst>
          </a:blip>
          <a:srcRect l="10151" t="5884" r="7429" b="8662"/>
          <a:stretch/>
        </p:blipFill>
        <p:spPr>
          <a:xfrm>
            <a:off x="4673394" y="3029844"/>
            <a:ext cx="1823533" cy="1423246"/>
          </a:xfrm>
          <a:prstGeom prst="rect">
            <a:avLst/>
          </a:prstGeom>
        </p:spPr>
      </p:pic>
      <p:pic>
        <p:nvPicPr>
          <p:cNvPr id="10" name="図 9"/>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rot="20436638">
            <a:off x="7369594" y="3204393"/>
            <a:ext cx="536035" cy="324790"/>
          </a:xfrm>
          <a:prstGeom prst="rect">
            <a:avLst/>
          </a:prstGeom>
        </p:spPr>
      </p:pic>
      <p:pic>
        <p:nvPicPr>
          <p:cNvPr id="12" name="図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83875" y="3553992"/>
            <a:ext cx="1215670" cy="911753"/>
          </a:xfrm>
          <a:prstGeom prst="rect">
            <a:avLst/>
          </a:prstGeom>
        </p:spPr>
      </p:pic>
      <p:pic>
        <p:nvPicPr>
          <p:cNvPr id="42" name="図 41"/>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rot="20436638">
            <a:off x="6784563" y="3188505"/>
            <a:ext cx="536035" cy="324790"/>
          </a:xfrm>
          <a:prstGeom prst="rect">
            <a:avLst/>
          </a:prstGeom>
        </p:spPr>
      </p:pic>
      <p:pic>
        <p:nvPicPr>
          <p:cNvPr id="13" name="図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04074" y="3421583"/>
            <a:ext cx="1307637" cy="980728"/>
          </a:xfrm>
          <a:prstGeom prst="rect">
            <a:avLst/>
          </a:prstGeom>
        </p:spPr>
      </p:pic>
      <p:pic>
        <p:nvPicPr>
          <p:cNvPr id="14" name="図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98727" y="3378751"/>
            <a:ext cx="896877" cy="896877"/>
          </a:xfrm>
          <a:prstGeom prst="rect">
            <a:avLst/>
          </a:prstGeom>
        </p:spPr>
      </p:pic>
    </p:spTree>
    <p:extLst>
      <p:ext uri="{BB962C8B-B14F-4D97-AF65-F5344CB8AC3E}">
        <p14:creationId xmlns:p14="http://schemas.microsoft.com/office/powerpoint/2010/main" val="27036507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グループ化 41"/>
          <p:cNvGrpSpPr/>
          <p:nvPr/>
        </p:nvGrpSpPr>
        <p:grpSpPr>
          <a:xfrm>
            <a:off x="344488" y="3338567"/>
            <a:ext cx="3997462" cy="2540119"/>
            <a:chOff x="416496" y="3287954"/>
            <a:chExt cx="3997462" cy="2540119"/>
          </a:xfrm>
        </p:grpSpPr>
        <p:grpSp>
          <p:nvGrpSpPr>
            <p:cNvPr id="11" name="グループ化 10"/>
            <p:cNvGrpSpPr/>
            <p:nvPr/>
          </p:nvGrpSpPr>
          <p:grpSpPr>
            <a:xfrm>
              <a:off x="1620686" y="3287954"/>
              <a:ext cx="1589082" cy="800884"/>
              <a:chOff x="1686511" y="3286005"/>
              <a:chExt cx="1589082" cy="800884"/>
            </a:xfrm>
          </p:grpSpPr>
          <p:sp>
            <p:nvSpPr>
              <p:cNvPr id="33" name="円/楕円 5">
                <a:extLst>
                  <a:ext uri="{FF2B5EF4-FFF2-40B4-BE49-F238E27FC236}">
                    <a16:creationId xmlns:a16="http://schemas.microsoft.com/office/drawing/2014/main" id="{595EFDAF-DAB2-43B2-A1EA-D182B4258546}"/>
                  </a:ext>
                </a:extLst>
              </p:cNvPr>
              <p:cNvSpPr/>
              <p:nvPr/>
            </p:nvSpPr>
            <p:spPr bwMode="auto">
              <a:xfrm>
                <a:off x="1686511" y="3286005"/>
                <a:ext cx="1589082" cy="800884"/>
              </a:xfrm>
              <a:prstGeom prst="ellipse">
                <a:avLst/>
              </a:prstGeom>
              <a:solidFill>
                <a:srgbClr val="FF99FF"/>
              </a:solidFill>
              <a:ln w="9525" algn="ctr">
                <a:solidFill>
                  <a:srgbClr val="000000"/>
                </a:solidFill>
                <a:round/>
                <a:headEnd/>
                <a:tailEnd/>
              </a:ln>
              <a:scene3d>
                <a:camera prst="orthographicFront"/>
                <a:lightRig rig="threePt" dir="t"/>
              </a:scene3d>
              <a:sp3d extrusionH="241300" prstMaterial="metal">
                <a:bevelT w="165100" h="114300" prst="coolSlant"/>
                <a:extrusionClr>
                  <a:srgbClr val="FFE697"/>
                </a:extrusionClr>
                <a:contourClr>
                  <a:srgbClr val="FF8524"/>
                </a:contourClr>
              </a:sp3d>
            </p:spPr>
            <p:txBody>
              <a:bodyPr anchor="ct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6908800" marR="0" lvl="0" indent="0" algn="ctr" defTabSz="1277938" rtl="0" eaLnBrk="0" fontAlgn="base" latinLnBrk="0" hangingPunct="0">
                  <a:lnSpc>
                    <a:spcPct val="100000"/>
                  </a:lnSpc>
                  <a:spcBef>
                    <a:spcPts val="600"/>
                  </a:spcBef>
                  <a:spcAft>
                    <a:spcPts val="60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HGS創英角ｺﾞｼｯｸUB" pitchFamily="50" charset="-128"/>
                  <a:ea typeface="HGS創英角ｺﾞｼｯｸUB" pitchFamily="50" charset="-128"/>
                  <a:cs typeface="Arial"/>
                </a:endParaRPr>
              </a:p>
            </p:txBody>
          </p:sp>
          <p:sp>
            <p:nvSpPr>
              <p:cNvPr id="37" name="テキスト ボックス 6">
                <a:extLst>
                  <a:ext uri="{FF2B5EF4-FFF2-40B4-BE49-F238E27FC236}">
                    <a16:creationId xmlns:a16="http://schemas.microsoft.com/office/drawing/2014/main" id="{8FC22AF2-0BC6-40EE-AA57-CF93F5392C69}"/>
                  </a:ext>
                </a:extLst>
              </p:cNvPr>
              <p:cNvSpPr txBox="1"/>
              <p:nvPr/>
            </p:nvSpPr>
            <p:spPr bwMode="auto">
              <a:xfrm>
                <a:off x="1807631" y="3409448"/>
                <a:ext cx="1346843" cy="553998"/>
              </a:xfrm>
              <a:prstGeom prst="rect">
                <a:avLst/>
              </a:prstGeom>
            </p:spPr>
            <p:txBody>
              <a:bodyPr wrap="none">
                <a:spAutoFit/>
              </a:bodyP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0" marR="0" lvl="0" indent="0" algn="ctr" defTabSz="1277938" rtl="0" eaLnBrk="1" fontAlgn="base" latinLnBrk="0" hangingPunct="1">
                  <a:lnSpc>
                    <a:spcPts val="18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FFFF"/>
                    </a:solidFill>
                    <a:effectLst/>
                    <a:uLnTx/>
                    <a:uFillTx/>
                    <a:cs typeface="Arial"/>
                  </a:rPr>
                  <a:t>訓練の実施</a:t>
                </a:r>
                <a:endParaRPr kumimoji="1" lang="en-US" altLang="ja-JP" sz="1800" b="0" i="0" u="none" strike="noStrike" kern="0" cap="none" spc="0" normalizeH="0" baseline="0" noProof="0" dirty="0" smtClean="0">
                  <a:ln>
                    <a:noFill/>
                  </a:ln>
                  <a:solidFill>
                    <a:srgbClr val="FFFFFF"/>
                  </a:solidFill>
                  <a:effectLst/>
                  <a:uLnTx/>
                  <a:uFillTx/>
                  <a:cs typeface="Arial"/>
                </a:endParaRPr>
              </a:p>
              <a:p>
                <a:pPr marL="0" marR="0" lvl="0" indent="0" algn="ctr" defTabSz="1277938" rtl="0" eaLnBrk="1" fontAlgn="base" latinLnBrk="0" hangingPunct="1">
                  <a:lnSpc>
                    <a:spcPts val="1800"/>
                  </a:lnSpc>
                  <a:spcBef>
                    <a:spcPts val="0"/>
                  </a:spcBef>
                  <a:spcAft>
                    <a:spcPts val="0"/>
                  </a:spcAft>
                  <a:buClrTx/>
                  <a:buSzTx/>
                  <a:buFontTx/>
                  <a:buNone/>
                  <a:tabLst/>
                  <a:defRPr/>
                </a:pPr>
                <a:r>
                  <a:rPr kumimoji="1" lang="ja-JP" altLang="en-US" sz="1100" kern="0" dirty="0" smtClean="0">
                    <a:solidFill>
                      <a:srgbClr val="FFFFFF"/>
                    </a:solidFill>
                    <a:cs typeface="Arial"/>
                  </a:rPr>
                  <a:t>（実際はどうだった）</a:t>
                </a:r>
                <a:endParaRPr kumimoji="1" lang="ja-JP" altLang="en-US" sz="1100" b="0" i="0" u="none" strike="noStrike" kern="0" cap="none" spc="0" normalizeH="0" baseline="0" noProof="0" dirty="0">
                  <a:ln>
                    <a:noFill/>
                  </a:ln>
                  <a:solidFill>
                    <a:srgbClr val="FFFFFF"/>
                  </a:solidFill>
                  <a:effectLst/>
                  <a:uLnTx/>
                  <a:uFillTx/>
                  <a:cs typeface="Arial"/>
                </a:endParaRPr>
              </a:p>
            </p:txBody>
          </p:sp>
        </p:grpSp>
        <p:grpSp>
          <p:nvGrpSpPr>
            <p:cNvPr id="13" name="グループ化 12"/>
            <p:cNvGrpSpPr/>
            <p:nvPr/>
          </p:nvGrpSpPr>
          <p:grpSpPr>
            <a:xfrm>
              <a:off x="1620686" y="5027189"/>
              <a:ext cx="1589082" cy="800884"/>
              <a:chOff x="1712881" y="5213356"/>
              <a:chExt cx="1589082" cy="800884"/>
            </a:xfrm>
          </p:grpSpPr>
          <p:sp>
            <p:nvSpPr>
              <p:cNvPr id="35" name="円/楕円 12">
                <a:extLst>
                  <a:ext uri="{FF2B5EF4-FFF2-40B4-BE49-F238E27FC236}">
                    <a16:creationId xmlns:a16="http://schemas.microsoft.com/office/drawing/2014/main" id="{8994E333-FEE5-426B-B386-DEA7CFBBBFB9}"/>
                  </a:ext>
                </a:extLst>
              </p:cNvPr>
              <p:cNvSpPr/>
              <p:nvPr/>
            </p:nvSpPr>
            <p:spPr bwMode="auto">
              <a:xfrm>
                <a:off x="1712881" y="5213356"/>
                <a:ext cx="1589082" cy="800884"/>
              </a:xfrm>
              <a:prstGeom prst="ellipse">
                <a:avLst/>
              </a:prstGeom>
              <a:solidFill>
                <a:srgbClr val="7030A0"/>
              </a:solidFill>
              <a:ln w="9525" algn="ctr">
                <a:solidFill>
                  <a:srgbClr val="000000"/>
                </a:solidFill>
                <a:round/>
                <a:headEnd/>
                <a:tailEnd/>
              </a:ln>
              <a:scene3d>
                <a:camera prst="orthographicFront"/>
                <a:lightRig rig="threePt" dir="t"/>
              </a:scene3d>
              <a:sp3d extrusionH="241300" prstMaterial="metal">
                <a:bevelT w="165100" h="114300" prst="coolSlant"/>
                <a:extrusionClr>
                  <a:srgbClr val="FFE697"/>
                </a:extrusionClr>
                <a:contourClr>
                  <a:srgbClr val="FF8524"/>
                </a:contourClr>
              </a:sp3d>
            </p:spPr>
            <p:txBody>
              <a:bodyPr anchor="ct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6908800" marR="0" lvl="0" indent="0" algn="ctr" defTabSz="1277938" rtl="0" eaLnBrk="0" fontAlgn="base" latinLnBrk="0" hangingPunct="0">
                  <a:lnSpc>
                    <a:spcPct val="100000"/>
                  </a:lnSpc>
                  <a:spcBef>
                    <a:spcPts val="600"/>
                  </a:spcBef>
                  <a:spcAft>
                    <a:spcPts val="60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HGS創英角ｺﾞｼｯｸUB" pitchFamily="50" charset="-128"/>
                  <a:ea typeface="HGS創英角ｺﾞｼｯｸUB" pitchFamily="50" charset="-128"/>
                  <a:cs typeface="Arial"/>
                </a:endParaRPr>
              </a:p>
            </p:txBody>
          </p:sp>
          <p:sp>
            <p:nvSpPr>
              <p:cNvPr id="39" name="テキスト ボックス 17">
                <a:extLst>
                  <a:ext uri="{FF2B5EF4-FFF2-40B4-BE49-F238E27FC236}">
                    <a16:creationId xmlns:a16="http://schemas.microsoft.com/office/drawing/2014/main" id="{22E2B243-E494-4D10-98E2-D020D53AFEE2}"/>
                  </a:ext>
                </a:extLst>
              </p:cNvPr>
              <p:cNvSpPr txBox="1"/>
              <p:nvPr/>
            </p:nvSpPr>
            <p:spPr bwMode="auto">
              <a:xfrm>
                <a:off x="1922967" y="5336799"/>
                <a:ext cx="1168911" cy="553998"/>
              </a:xfrm>
              <a:prstGeom prst="rect">
                <a:avLst/>
              </a:prstGeom>
            </p:spPr>
            <p:txBody>
              <a:bodyPr wrap="none">
                <a:spAutoFit/>
              </a:bodyP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0" marR="0" lvl="0" indent="0" algn="ctr" defTabSz="1277938" rtl="0" eaLnBrk="1" fontAlgn="base" latinLnBrk="0" hangingPunct="1">
                  <a:lnSpc>
                    <a:spcPts val="18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Arial"/>
                  </a:rPr>
                  <a:t>なぜ、</a:t>
                </a:r>
                <a:endParaRPr kumimoji="1" lang="en-US" altLang="ja-JP" sz="1800" b="0" i="0" u="none" strike="noStrike" kern="0" cap="none" spc="0"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Arial"/>
                </a:endParaRPr>
              </a:p>
              <a:p>
                <a:pPr marL="0" marR="0" lvl="0" indent="0" algn="ctr" defTabSz="1277938" rtl="0" eaLnBrk="1" fontAlgn="base" latinLnBrk="0" hangingPunct="1">
                  <a:lnSpc>
                    <a:spcPts val="18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Arial"/>
                  </a:rPr>
                  <a:t>そうなった</a:t>
                </a:r>
                <a:endParaRPr kumimoji="1" lang="ja-JP" altLang="en-US" sz="18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Arial"/>
                </a:endParaRPr>
              </a:p>
            </p:txBody>
          </p:sp>
        </p:grpSp>
        <p:grpSp>
          <p:nvGrpSpPr>
            <p:cNvPr id="12" name="グループ化 11"/>
            <p:cNvGrpSpPr/>
            <p:nvPr/>
          </p:nvGrpSpPr>
          <p:grpSpPr>
            <a:xfrm>
              <a:off x="2824876" y="4122417"/>
              <a:ext cx="1589082" cy="800884"/>
              <a:chOff x="2685972" y="4169241"/>
              <a:chExt cx="1589082" cy="800884"/>
            </a:xfrm>
          </p:grpSpPr>
          <p:sp>
            <p:nvSpPr>
              <p:cNvPr id="36" name="円/楕円 14">
                <a:extLst>
                  <a:ext uri="{FF2B5EF4-FFF2-40B4-BE49-F238E27FC236}">
                    <a16:creationId xmlns:a16="http://schemas.microsoft.com/office/drawing/2014/main" id="{CF956A5E-75D9-47E6-B1BC-B4A5AB8B48DA}"/>
                  </a:ext>
                </a:extLst>
              </p:cNvPr>
              <p:cNvSpPr/>
              <p:nvPr/>
            </p:nvSpPr>
            <p:spPr bwMode="auto">
              <a:xfrm>
                <a:off x="2685972" y="4169241"/>
                <a:ext cx="1589082" cy="800884"/>
              </a:xfrm>
              <a:prstGeom prst="ellipse">
                <a:avLst/>
              </a:prstGeom>
              <a:solidFill>
                <a:srgbClr val="00B0F0"/>
              </a:solidFill>
              <a:ln w="9525" algn="ctr">
                <a:solidFill>
                  <a:srgbClr val="000000"/>
                </a:solidFill>
                <a:round/>
                <a:headEnd/>
                <a:tailEnd/>
              </a:ln>
              <a:scene3d>
                <a:camera prst="orthographicFront"/>
                <a:lightRig rig="threePt" dir="t"/>
              </a:scene3d>
              <a:sp3d extrusionH="241300" prstMaterial="metal">
                <a:bevelT w="165100" h="114300" prst="coolSlant"/>
                <a:extrusionClr>
                  <a:srgbClr val="FFE697"/>
                </a:extrusionClr>
                <a:contourClr>
                  <a:srgbClr val="FF8524"/>
                </a:contourClr>
              </a:sp3d>
            </p:spPr>
            <p:txBody>
              <a:bodyPr anchor="ct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6908800" marR="0" lvl="0" indent="0" algn="ctr" defTabSz="1277938" rtl="0" eaLnBrk="0" fontAlgn="base" latinLnBrk="0" hangingPunct="0">
                  <a:lnSpc>
                    <a:spcPct val="100000"/>
                  </a:lnSpc>
                  <a:spcBef>
                    <a:spcPts val="600"/>
                  </a:spcBef>
                  <a:spcAft>
                    <a:spcPts val="60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HGS創英角ｺﾞｼｯｸUB" pitchFamily="50" charset="-128"/>
                  <a:ea typeface="HGS創英角ｺﾞｼｯｸUB" pitchFamily="50" charset="-128"/>
                  <a:cs typeface="Arial"/>
                </a:endParaRPr>
              </a:p>
            </p:txBody>
          </p:sp>
          <p:sp>
            <p:nvSpPr>
              <p:cNvPr id="38" name="テキスト ボックス 16">
                <a:extLst>
                  <a:ext uri="{FF2B5EF4-FFF2-40B4-BE49-F238E27FC236}">
                    <a16:creationId xmlns:a16="http://schemas.microsoft.com/office/drawing/2014/main" id="{DE69D694-4B55-4C21-813B-E3E319F28EB7}"/>
                  </a:ext>
                </a:extLst>
              </p:cNvPr>
              <p:cNvSpPr txBox="1"/>
              <p:nvPr/>
            </p:nvSpPr>
            <p:spPr bwMode="auto">
              <a:xfrm>
                <a:off x="2892051" y="4292684"/>
                <a:ext cx="1176925" cy="553998"/>
              </a:xfrm>
              <a:prstGeom prst="rect">
                <a:avLst/>
              </a:prstGeom>
            </p:spPr>
            <p:txBody>
              <a:bodyPr wrap="none">
                <a:spAutoFit/>
              </a:bodyP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0" marR="0" lvl="0" indent="0" algn="ctr" defTabSz="1277938" rtl="0" eaLnBrk="1" fontAlgn="base" latinLnBrk="0" hangingPunct="1">
                  <a:lnSpc>
                    <a:spcPts val="18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FFFF"/>
                    </a:solidFill>
                    <a:effectLst/>
                    <a:uLnTx/>
                    <a:uFillTx/>
                    <a:cs typeface="Arial"/>
                  </a:rPr>
                  <a:t>何を</a:t>
                </a:r>
                <a:r>
                  <a:rPr kumimoji="1" lang="ja-JP" altLang="en-US" sz="1800" kern="0" dirty="0" smtClean="0">
                    <a:solidFill>
                      <a:srgbClr val="FFFFFF"/>
                    </a:solidFill>
                    <a:cs typeface="Arial"/>
                  </a:rPr>
                  <a:t>しよう</a:t>
                </a:r>
                <a:endParaRPr kumimoji="1" lang="en-US" altLang="ja-JP" sz="1800" kern="0" dirty="0" smtClean="0">
                  <a:solidFill>
                    <a:srgbClr val="FFFFFF"/>
                  </a:solidFill>
                  <a:cs typeface="Arial"/>
                </a:endParaRPr>
              </a:p>
              <a:p>
                <a:pPr marL="0" marR="0" lvl="0" indent="0" algn="ctr" defTabSz="1277938" rtl="0" eaLnBrk="1" fontAlgn="base" latinLnBrk="0" hangingPunct="1">
                  <a:lnSpc>
                    <a:spcPts val="1800"/>
                  </a:lnSpc>
                  <a:spcBef>
                    <a:spcPts val="0"/>
                  </a:spcBef>
                  <a:spcAft>
                    <a:spcPts val="0"/>
                  </a:spcAft>
                  <a:buClrTx/>
                  <a:buSzTx/>
                  <a:buFontTx/>
                  <a:buNone/>
                  <a:tabLst/>
                  <a:defRPr/>
                </a:pPr>
                <a:r>
                  <a:rPr kumimoji="1" lang="ja-JP" altLang="en-US" sz="1800" kern="0" dirty="0" smtClean="0">
                    <a:solidFill>
                      <a:srgbClr val="FFFFFF"/>
                    </a:solidFill>
                    <a:cs typeface="Arial"/>
                  </a:rPr>
                  <a:t>としていた</a:t>
                </a:r>
                <a:endParaRPr kumimoji="1" lang="ja-JP" altLang="en-US" sz="1800" b="0" i="0" u="none" strike="noStrike" kern="0" cap="none" spc="0" normalizeH="0" baseline="0" noProof="0" dirty="0">
                  <a:ln>
                    <a:noFill/>
                  </a:ln>
                  <a:solidFill>
                    <a:srgbClr val="FFFFFF"/>
                  </a:solidFill>
                  <a:effectLst/>
                  <a:uLnTx/>
                  <a:uFillTx/>
                  <a:cs typeface="Arial"/>
                </a:endParaRPr>
              </a:p>
            </p:txBody>
          </p:sp>
        </p:grpSp>
        <p:grpSp>
          <p:nvGrpSpPr>
            <p:cNvPr id="6" name="グループ化 5"/>
            <p:cNvGrpSpPr/>
            <p:nvPr/>
          </p:nvGrpSpPr>
          <p:grpSpPr>
            <a:xfrm>
              <a:off x="416496" y="4122417"/>
              <a:ext cx="1589082" cy="800884"/>
              <a:chOff x="425332" y="4457404"/>
              <a:chExt cx="1589082" cy="800884"/>
            </a:xfrm>
          </p:grpSpPr>
          <p:sp>
            <p:nvSpPr>
              <p:cNvPr id="34" name="円/楕円 11">
                <a:extLst>
                  <a:ext uri="{FF2B5EF4-FFF2-40B4-BE49-F238E27FC236}">
                    <a16:creationId xmlns:a16="http://schemas.microsoft.com/office/drawing/2014/main" id="{590ED1A9-1BA3-4606-B3CD-EE9C079D4935}"/>
                  </a:ext>
                </a:extLst>
              </p:cNvPr>
              <p:cNvSpPr/>
              <p:nvPr/>
            </p:nvSpPr>
            <p:spPr bwMode="auto">
              <a:xfrm>
                <a:off x="425332" y="4457404"/>
                <a:ext cx="1589082" cy="800884"/>
              </a:xfrm>
              <a:prstGeom prst="ellipse">
                <a:avLst/>
              </a:prstGeom>
              <a:solidFill>
                <a:srgbClr val="FF0000"/>
              </a:solidFill>
              <a:ln w="9525" algn="ctr">
                <a:solidFill>
                  <a:srgbClr val="000000"/>
                </a:solidFill>
                <a:round/>
                <a:headEnd/>
                <a:tailEnd/>
              </a:ln>
              <a:scene3d>
                <a:camera prst="orthographicFront"/>
                <a:lightRig rig="threePt" dir="t"/>
              </a:scene3d>
              <a:sp3d extrusionH="241300" prstMaterial="metal">
                <a:bevelT w="165100" h="114300" prst="coolSlant"/>
                <a:extrusionClr>
                  <a:srgbClr val="FFE697"/>
                </a:extrusionClr>
                <a:contourClr>
                  <a:srgbClr val="FF8524"/>
                </a:contourClr>
              </a:sp3d>
            </p:spPr>
            <p:txBody>
              <a:bodyPr anchor="ct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6908800" marR="0" lvl="0" indent="0" algn="ctr" defTabSz="1277938" rtl="0" eaLnBrk="0" fontAlgn="base" latinLnBrk="0" hangingPunct="0">
                  <a:lnSpc>
                    <a:spcPct val="100000"/>
                  </a:lnSpc>
                  <a:spcBef>
                    <a:spcPts val="600"/>
                  </a:spcBef>
                  <a:spcAft>
                    <a:spcPts val="60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HGS創英角ｺﾞｼｯｸUB" pitchFamily="50" charset="-128"/>
                  <a:ea typeface="HGS創英角ｺﾞｼｯｸUB" pitchFamily="50" charset="-128"/>
                  <a:cs typeface="Arial"/>
                </a:endParaRPr>
              </a:p>
            </p:txBody>
          </p:sp>
          <p:sp>
            <p:nvSpPr>
              <p:cNvPr id="40" name="テキスト ボックス 18">
                <a:extLst>
                  <a:ext uri="{FF2B5EF4-FFF2-40B4-BE49-F238E27FC236}">
                    <a16:creationId xmlns:a16="http://schemas.microsoft.com/office/drawing/2014/main" id="{7443BD61-561B-425D-AF14-7BE3422FC825}"/>
                  </a:ext>
                </a:extLst>
              </p:cNvPr>
              <p:cNvSpPr txBox="1"/>
              <p:nvPr/>
            </p:nvSpPr>
            <p:spPr bwMode="auto">
              <a:xfrm>
                <a:off x="457485" y="4580847"/>
                <a:ext cx="1524776" cy="553998"/>
              </a:xfrm>
              <a:prstGeom prst="rect">
                <a:avLst/>
              </a:prstGeom>
            </p:spPr>
            <p:txBody>
              <a:bodyPr wrap="none">
                <a:spAutoFit/>
              </a:bodyP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0" marR="0" lvl="0" indent="0" algn="ctr" defTabSz="1277938" rtl="0" eaLnBrk="1" fontAlgn="base" latinLnBrk="0" hangingPunct="1">
                  <a:lnSpc>
                    <a:spcPts val="18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FFFF"/>
                    </a:solidFill>
                    <a:effectLst/>
                    <a:uLnTx/>
                    <a:uFillTx/>
                    <a:cs typeface="Arial"/>
                  </a:rPr>
                  <a:t>次はどう</a:t>
                </a:r>
                <a:endParaRPr kumimoji="1" lang="en-US" altLang="ja-JP" sz="1800" b="0" i="0" u="none" strike="noStrike" kern="0" cap="none" spc="0" normalizeH="0" baseline="0" noProof="0" dirty="0" smtClean="0">
                  <a:ln>
                    <a:noFill/>
                  </a:ln>
                  <a:solidFill>
                    <a:srgbClr val="FFFFFF"/>
                  </a:solidFill>
                  <a:effectLst/>
                  <a:uLnTx/>
                  <a:uFillTx/>
                  <a:cs typeface="Arial"/>
                </a:endParaRPr>
              </a:p>
              <a:p>
                <a:pPr marL="0" marR="0" lvl="0" indent="0" algn="ctr" defTabSz="1277938" rtl="0" eaLnBrk="1" fontAlgn="base" latinLnBrk="0" hangingPunct="1">
                  <a:lnSpc>
                    <a:spcPts val="1800"/>
                  </a:lnSpc>
                  <a:spcBef>
                    <a:spcPts val="0"/>
                  </a:spcBef>
                  <a:spcAft>
                    <a:spcPts val="0"/>
                  </a:spcAft>
                  <a:buClrTx/>
                  <a:buSzTx/>
                  <a:buFontTx/>
                  <a:buNone/>
                  <a:tabLst/>
                  <a:defRPr/>
                </a:pPr>
                <a:r>
                  <a:rPr kumimoji="1" lang="ja-JP" altLang="en-US" sz="1800" kern="0" dirty="0" smtClean="0">
                    <a:solidFill>
                      <a:srgbClr val="FFFFFF"/>
                    </a:solidFill>
                    <a:cs typeface="Arial"/>
                  </a:rPr>
                  <a:t>改善すべきか</a:t>
                </a:r>
                <a:endParaRPr kumimoji="1" lang="ja-JP" altLang="en-US" sz="1800" b="0" i="0" u="none" strike="noStrike" kern="0" cap="none" spc="0" normalizeH="0" baseline="0" noProof="0" dirty="0">
                  <a:ln>
                    <a:noFill/>
                  </a:ln>
                  <a:solidFill>
                    <a:srgbClr val="FFFFFF"/>
                  </a:solidFill>
                  <a:effectLst/>
                  <a:uLnTx/>
                  <a:uFillTx/>
                  <a:cs typeface="Arial"/>
                </a:endParaRPr>
              </a:p>
            </p:txBody>
          </p:sp>
        </p:grpSp>
        <p:sp>
          <p:nvSpPr>
            <p:cNvPr id="41" name="テキスト ボックス 8">
              <a:extLst>
                <a:ext uri="{FF2B5EF4-FFF2-40B4-BE49-F238E27FC236}">
                  <a16:creationId xmlns:a16="http://schemas.microsoft.com/office/drawing/2014/main" id="{F362B111-1457-445C-8AE9-5B3BF92610BF}"/>
                </a:ext>
              </a:extLst>
            </p:cNvPr>
            <p:cNvSpPr txBox="1"/>
            <p:nvPr/>
          </p:nvSpPr>
          <p:spPr bwMode="auto">
            <a:xfrm>
              <a:off x="1995080" y="4348886"/>
              <a:ext cx="840295" cy="400110"/>
            </a:xfrm>
            <a:prstGeom prst="rect">
              <a:avLst/>
            </a:prstGeom>
          </p:spPr>
          <p:txBody>
            <a:bodyPr wrap="none">
              <a:spAutoFit/>
            </a:bodyP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0" marR="0" lvl="0" indent="0" algn="l" defTabSz="1277938" rtl="0" eaLnBrk="1" fontAlgn="base" latinLnBrk="0" hangingPunct="1">
                <a:lnSpc>
                  <a:spcPct val="100000"/>
                </a:lnSpc>
                <a:spcBef>
                  <a:spcPts val="600"/>
                </a:spcBef>
                <a:spcAft>
                  <a:spcPts val="600"/>
                </a:spcAft>
                <a:buClrTx/>
                <a:buSzTx/>
                <a:buFontTx/>
                <a:buNone/>
                <a:tabLst/>
                <a:defRPr/>
              </a:pPr>
              <a:r>
                <a:rPr kumimoji="1" lang="en-US" altLang="ja-JP" sz="2000" b="0" i="0" u="none" strike="noStrike" kern="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AAR</a:t>
              </a:r>
              <a:r>
                <a:rPr kumimoji="1" lang="en-US" altLang="ja-JP" sz="2000" b="0" i="0" u="none" strike="noStrike" kern="0" cap="none" spc="0" normalizeH="0" baseline="3000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a:t>
              </a:r>
              <a:endParaRPr kumimoji="1" lang="ja-JP" altLang="en-US" sz="2000" b="0" i="0" u="none" strike="noStrike" kern="0" cap="none" spc="0" normalizeH="0" baseline="3000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endParaRPr>
            </a:p>
          </p:txBody>
        </p:sp>
      </p:grpSp>
      <p:sp>
        <p:nvSpPr>
          <p:cNvPr id="4" name="正方形/長方形 3">
            <a:extLst>
              <a:ext uri="{FF2B5EF4-FFF2-40B4-BE49-F238E27FC236}">
                <a16:creationId xmlns:a16="http://schemas.microsoft.com/office/drawing/2014/main" id="{48005D5D-8629-4A91-9118-D3D0E21329D1}"/>
              </a:ext>
            </a:extLst>
          </p:cNvPr>
          <p:cNvSpPr/>
          <p:nvPr/>
        </p:nvSpPr>
        <p:spPr>
          <a:xfrm>
            <a:off x="72008" y="778813"/>
            <a:ext cx="9736312" cy="2450328"/>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600"/>
              </a:spcBef>
              <a:spcAft>
                <a:spcPts val="600"/>
              </a:spcAft>
              <a:buFont typeface="Wingdings" panose="05000000000000000000" pitchFamily="2" charset="2"/>
              <a:buChar char="¡"/>
              <a:defRPr/>
            </a:pPr>
            <a:r>
              <a:rPr kumimoji="1" lang="ja-JP" altLang="en-US" sz="2000" kern="0" dirty="0">
                <a:solidFill>
                  <a:srgbClr val="000000"/>
                </a:solidFill>
                <a:latin typeface="メイリオ" panose="020B0604030504040204" pitchFamily="50" charset="-128"/>
                <a:ea typeface="メイリオ" panose="020B0604030504040204" pitchFamily="50" charset="-128"/>
              </a:rPr>
              <a:t>避難訓練は、</a:t>
            </a:r>
            <a:r>
              <a:rPr kumimoji="1" lang="ja-JP" altLang="en-US" sz="2000" b="1" u="sng" kern="0" dirty="0">
                <a:solidFill>
                  <a:srgbClr val="000000"/>
                </a:solidFill>
                <a:latin typeface="メイリオ" panose="020B0604030504040204" pitchFamily="50" charset="-128"/>
                <a:ea typeface="メイリオ" panose="020B0604030504040204" pitchFamily="50" charset="-128"/>
              </a:rPr>
              <a:t>毎年実施することが重要</a:t>
            </a:r>
            <a:r>
              <a:rPr kumimoji="1" lang="ja-JP" altLang="en-US" sz="2000" kern="0" dirty="0">
                <a:solidFill>
                  <a:srgbClr val="000000"/>
                </a:solidFill>
                <a:latin typeface="メイリオ" panose="020B0604030504040204" pitchFamily="50" charset="-128"/>
                <a:ea typeface="メイリオ" panose="020B0604030504040204" pitchFamily="50" charset="-128"/>
              </a:rPr>
              <a:t>です。</a:t>
            </a:r>
            <a:endParaRPr kumimoji="1" lang="en-US" altLang="ja-JP" sz="2000" kern="0" dirty="0">
              <a:solidFill>
                <a:srgbClr val="000000"/>
              </a:solidFill>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600"/>
              </a:spcAft>
              <a:buFont typeface="Wingdings" panose="05000000000000000000" pitchFamily="2" charset="2"/>
              <a:buChar char="¡"/>
              <a:defRPr/>
            </a:pPr>
            <a:r>
              <a:rPr kumimoji="1" lang="ja-JP" altLang="en-US" sz="2000" kern="0" dirty="0">
                <a:solidFill>
                  <a:srgbClr val="000000"/>
                </a:solidFill>
                <a:latin typeface="メイリオ" panose="020B0604030504040204" pitchFamily="50" charset="-128"/>
                <a:ea typeface="メイリオ" panose="020B0604030504040204" pitchFamily="50" charset="-128"/>
              </a:rPr>
              <a:t>また、訓練結果は</a:t>
            </a:r>
            <a:r>
              <a:rPr kumimoji="1" lang="ja-JP" altLang="en-US" sz="2000" b="1" u="sng" kern="0" dirty="0">
                <a:solidFill>
                  <a:srgbClr val="000000"/>
                </a:solidFill>
                <a:latin typeface="メイリオ" panose="020B0604030504040204" pitchFamily="50" charset="-128"/>
                <a:ea typeface="メイリオ" panose="020B0604030504040204" pitchFamily="50" charset="-128"/>
              </a:rPr>
              <a:t>市町村に報告</a:t>
            </a:r>
            <a:r>
              <a:rPr kumimoji="1" lang="ja-JP" altLang="en-US" sz="2000" kern="0" dirty="0">
                <a:solidFill>
                  <a:srgbClr val="000000"/>
                </a:solidFill>
                <a:latin typeface="メイリオ" panose="020B0604030504040204" pitchFamily="50" charset="-128"/>
                <a:ea typeface="メイリオ" panose="020B0604030504040204" pitchFamily="50" charset="-128"/>
              </a:rPr>
              <a:t>する必要があります。</a:t>
            </a:r>
            <a:endParaRPr kumimoji="1" lang="en-US" altLang="ja-JP" sz="2000" kern="0" dirty="0">
              <a:solidFill>
                <a:srgbClr val="000000"/>
              </a:solidFill>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600"/>
              </a:spcAft>
              <a:buFont typeface="Wingdings" panose="05000000000000000000" pitchFamily="2" charset="2"/>
              <a:buChar char="¡"/>
              <a:defRPr/>
            </a:pPr>
            <a:r>
              <a:rPr kumimoji="1" lang="ja-JP" altLang="en-US" sz="2000" kern="0" dirty="0" smtClean="0">
                <a:latin typeface="メイリオ" panose="020B0604030504040204" pitchFamily="50" charset="-128"/>
                <a:ea typeface="メイリオ" panose="020B0604030504040204" pitchFamily="50" charset="-128"/>
              </a:rPr>
              <a:t>訓練</a:t>
            </a:r>
            <a:r>
              <a:rPr kumimoji="1" lang="ja-JP" altLang="en-US" sz="2000" kern="0" dirty="0">
                <a:latin typeface="メイリオ" panose="020B0604030504040204" pitchFamily="50" charset="-128"/>
                <a:ea typeface="メイリオ" panose="020B0604030504040204" pitchFamily="50" charset="-128"/>
              </a:rPr>
              <a:t>終了後には、参加者により</a:t>
            </a:r>
            <a:r>
              <a:rPr kumimoji="1" lang="ja-JP" altLang="en-US" sz="2000" b="1" u="sng" kern="0" dirty="0">
                <a:latin typeface="メイリオ" panose="020B0604030504040204" pitchFamily="50" charset="-128"/>
                <a:ea typeface="メイリオ" panose="020B0604030504040204" pitchFamily="50" charset="-128"/>
              </a:rPr>
              <a:t>訓練の振り返り（</a:t>
            </a:r>
            <a:r>
              <a:rPr kumimoji="1" lang="en-US" altLang="ja-JP" sz="2000" b="1" u="sng" kern="0" dirty="0">
                <a:latin typeface="メイリオ" panose="020B0604030504040204" pitchFamily="50" charset="-128"/>
                <a:ea typeface="メイリオ" panose="020B0604030504040204" pitchFamily="50" charset="-128"/>
              </a:rPr>
              <a:t>AAR</a:t>
            </a:r>
            <a:r>
              <a:rPr kumimoji="1" lang="en-US" altLang="ja-JP" sz="2000" b="1" u="sng" kern="0" baseline="30000" dirty="0">
                <a:latin typeface="メイリオ" panose="020B0604030504040204" pitchFamily="50" charset="-128"/>
                <a:ea typeface="メイリオ" panose="020B0604030504040204" pitchFamily="50" charset="-128"/>
              </a:rPr>
              <a:t>※</a:t>
            </a:r>
            <a:r>
              <a:rPr kumimoji="1" lang="ja-JP" altLang="en-US" sz="2000" b="1" u="sng" kern="0" dirty="0">
                <a:latin typeface="メイリオ" panose="020B0604030504040204" pitchFamily="50" charset="-128"/>
                <a:ea typeface="メイリオ" panose="020B0604030504040204" pitchFamily="50" charset="-128"/>
              </a:rPr>
              <a:t>）を実施</a:t>
            </a:r>
            <a:r>
              <a:rPr kumimoji="1" lang="ja-JP" altLang="en-US" sz="2000" kern="0" dirty="0">
                <a:latin typeface="メイリオ" panose="020B0604030504040204" pitchFamily="50" charset="-128"/>
                <a:ea typeface="メイリオ" panose="020B0604030504040204" pitchFamily="50" charset="-128"/>
              </a:rPr>
              <a:t>し、必要に応じて</a:t>
            </a:r>
            <a:r>
              <a:rPr kumimoji="1" lang="ja-JP" altLang="en-US" sz="2000" b="1" u="sng" kern="0" dirty="0">
                <a:latin typeface="メイリオ" panose="020B0604030504040204" pitchFamily="50" charset="-128"/>
                <a:ea typeface="メイリオ" panose="020B0604030504040204" pitchFamily="50" charset="-128"/>
              </a:rPr>
              <a:t>避難確保</a:t>
            </a:r>
            <a:r>
              <a:rPr kumimoji="1" lang="ja-JP" altLang="en-US" sz="2000" b="1" u="sng" kern="0" dirty="0" smtClean="0">
                <a:latin typeface="メイリオ" panose="020B0604030504040204" pitchFamily="50" charset="-128"/>
                <a:ea typeface="メイリオ" panose="020B0604030504040204" pitchFamily="50" charset="-128"/>
              </a:rPr>
              <a:t>計画を見直すとともに、</a:t>
            </a:r>
            <a:r>
              <a:rPr kumimoji="1" lang="ja-JP" altLang="en-US" sz="2000" kern="0" dirty="0" smtClean="0">
                <a:latin typeface="メイリオ" panose="020B0604030504040204" pitchFamily="50" charset="-128"/>
                <a:ea typeface="メイリオ" panose="020B0604030504040204" pitchFamily="50" charset="-128"/>
              </a:rPr>
              <a:t>避難</a:t>
            </a:r>
            <a:r>
              <a:rPr kumimoji="1" lang="ja-JP" altLang="en-US" sz="2000" kern="0" dirty="0">
                <a:latin typeface="メイリオ" panose="020B0604030504040204" pitchFamily="50" charset="-128"/>
                <a:ea typeface="メイリオ" panose="020B0604030504040204" pitchFamily="50" charset="-128"/>
              </a:rPr>
              <a:t>体制の改善につなげるようにしましょう。</a:t>
            </a:r>
            <a:endParaRPr kumimoji="1" lang="en-US" altLang="ja-JP" sz="2000" kern="0" dirty="0">
              <a:solidFill>
                <a:srgbClr val="000000"/>
              </a:solidFill>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600"/>
              </a:spcAft>
              <a:buFont typeface="Wingdings" panose="05000000000000000000" pitchFamily="2" charset="2"/>
              <a:buChar char="¡"/>
              <a:defRPr/>
            </a:pPr>
            <a:r>
              <a:rPr kumimoji="1" lang="ja-JP" altLang="en-US" sz="2000" kern="0" dirty="0">
                <a:solidFill>
                  <a:srgbClr val="000000"/>
                </a:solidFill>
                <a:latin typeface="メイリオ" panose="020B0604030504040204" pitchFamily="50" charset="-128"/>
                <a:ea typeface="メイリオ" panose="020B0604030504040204" pitchFamily="50" charset="-128"/>
              </a:rPr>
              <a:t>訓練結果の振り返りを適切に実施するためには</a:t>
            </a:r>
            <a:r>
              <a:rPr kumimoji="1" lang="ja-JP" altLang="en-US" sz="2000" kern="0" dirty="0">
                <a:latin typeface="メイリオ" panose="020B0604030504040204" pitchFamily="50" charset="-128"/>
                <a:ea typeface="メイリオ" panose="020B0604030504040204" pitchFamily="50" charset="-128"/>
              </a:rPr>
              <a:t>、</a:t>
            </a:r>
            <a:r>
              <a:rPr kumimoji="1" lang="ja-JP" altLang="en-US" sz="2000" b="1" u="sng" kern="0" dirty="0">
                <a:latin typeface="メイリオ" panose="020B0604030504040204" pitchFamily="50" charset="-128"/>
                <a:ea typeface="メイリオ" panose="020B0604030504040204" pitchFamily="50" charset="-128"/>
              </a:rPr>
              <a:t>あらかじめ訓練の目的と目標を決めておく</a:t>
            </a:r>
            <a:r>
              <a:rPr kumimoji="1" lang="ja-JP" altLang="en-US" sz="2000" kern="0" dirty="0">
                <a:latin typeface="メイリオ" panose="020B0604030504040204" pitchFamily="50" charset="-128"/>
                <a:ea typeface="メイリオ" panose="020B0604030504040204" pitchFamily="50" charset="-128"/>
              </a:rPr>
              <a:t>ことが重要です。</a:t>
            </a:r>
            <a:endParaRPr kumimoji="1" lang="en-US" altLang="ja-JP" sz="2000" kern="0" dirty="0">
              <a:latin typeface="メイリオ" panose="020B0604030504040204" pitchFamily="50" charset="-128"/>
              <a:ea typeface="メイリオ" panose="020B0604030504040204" pitchFamily="50" charset="-128"/>
            </a:endParaRPr>
          </a:p>
        </p:txBody>
      </p:sp>
      <p:sp>
        <p:nvSpPr>
          <p:cNvPr id="3" name="角丸四角形 2">
            <a:extLst>
              <a:ext uri="{FF2B5EF4-FFF2-40B4-BE49-F238E27FC236}">
                <a16:creationId xmlns:a16="http://schemas.microsoft.com/office/drawing/2014/main" id="{5EF665FD-188D-4DEB-97D2-28C0460A3CC4}"/>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避難訓練における留意点</a:t>
            </a:r>
            <a:endParaRPr kumimoji="1" lang="en-US" altLang="ja-JP"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endParaRPr>
          </a:p>
        </p:txBody>
      </p:sp>
      <p:sp>
        <p:nvSpPr>
          <p:cNvPr id="8" name="角丸四角形吹き出し 7">
            <a:extLst>
              <a:ext uri="{FF2B5EF4-FFF2-40B4-BE49-F238E27FC236}">
                <a16:creationId xmlns:a16="http://schemas.microsoft.com/office/drawing/2014/main" id="{4DB503C3-9E5F-4097-A9B2-1767D8ED9578}"/>
              </a:ext>
            </a:extLst>
          </p:cNvPr>
          <p:cNvSpPr/>
          <p:nvPr/>
        </p:nvSpPr>
        <p:spPr bwMode="auto">
          <a:xfrm>
            <a:off x="3872880" y="3450324"/>
            <a:ext cx="1477032" cy="618818"/>
          </a:xfrm>
          <a:prstGeom prst="wedgeRoundRectCallout">
            <a:avLst>
              <a:gd name="adj1" fmla="val -29587"/>
              <a:gd name="adj2" fmla="val 77112"/>
              <a:gd name="adj3" fmla="val 16667"/>
            </a:avLst>
          </a:prstGeom>
          <a:solidFill>
            <a:srgbClr val="FFFFFF"/>
          </a:solidFill>
          <a:ln w="9525" algn="ctr">
            <a:solidFill>
              <a:srgbClr val="000000"/>
            </a:solidFill>
            <a:round/>
            <a:headEnd/>
            <a:tailEnd/>
          </a:ln>
        </p:spPr>
        <p:txBody>
          <a:bodyPr anchor="ct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0" marR="0" lvl="0" indent="0" algn="ctr" defTabSz="1277938" rtl="0" eaLnBrk="0" fontAlgn="base" latinLnBrk="0" hangingPunct="0">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ＭＳ Ｐゴシック"/>
                <a:ea typeface="ＭＳ Ｐゴシック"/>
                <a:cs typeface="Arial"/>
              </a:rPr>
              <a:t>目標の</a:t>
            </a:r>
            <a:r>
              <a:rPr kumimoji="1" lang="ja-JP" altLang="en-US" sz="1600" b="0" i="0" u="none" strike="noStrike" kern="1200" cap="none" spc="0" normalizeH="0" baseline="0" noProof="0" dirty="0">
                <a:ln>
                  <a:noFill/>
                </a:ln>
                <a:solidFill>
                  <a:srgbClr val="FF0000"/>
                </a:solidFill>
                <a:effectLst/>
                <a:uLnTx/>
                <a:uFillTx/>
                <a:latin typeface="ＭＳ Ｐゴシック"/>
                <a:ea typeface="ＭＳ Ｐゴシック"/>
                <a:cs typeface="Arial"/>
              </a:rPr>
              <a:t>設定が</a:t>
            </a:r>
            <a:endParaRPr kumimoji="1" lang="en-US" altLang="ja-JP" sz="1600" b="0" i="0" u="none" strike="noStrike" kern="1200" cap="none" spc="0" normalizeH="0" baseline="0" noProof="0" dirty="0">
              <a:ln>
                <a:noFill/>
              </a:ln>
              <a:solidFill>
                <a:srgbClr val="FF0000"/>
              </a:solidFill>
              <a:effectLst/>
              <a:uLnTx/>
              <a:uFillTx/>
              <a:latin typeface="ＭＳ Ｐゴシック"/>
              <a:ea typeface="ＭＳ Ｐゴシック"/>
              <a:cs typeface="Arial"/>
            </a:endParaRPr>
          </a:p>
          <a:p>
            <a:pPr marL="0" marR="0" lvl="0" indent="0" algn="ctr" defTabSz="1277938" rtl="0" eaLnBrk="0" fontAlgn="base"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ＭＳ Ｐゴシック"/>
                <a:ea typeface="ＭＳ Ｐゴシック"/>
                <a:cs typeface="Arial"/>
              </a:rPr>
              <a:t>重要です。</a:t>
            </a:r>
          </a:p>
        </p:txBody>
      </p:sp>
      <p:sp>
        <p:nvSpPr>
          <p:cNvPr id="2" name="スライド番号プレースホルダー 1"/>
          <p:cNvSpPr>
            <a:spLocks noGrp="1"/>
          </p:cNvSpPr>
          <p:nvPr>
            <p:ph type="sldNum" sz="quarter" idx="12"/>
          </p:nvPr>
        </p:nvSpPr>
        <p:spPr/>
        <p:txBody>
          <a:bodyPr/>
          <a:lstStyle/>
          <a:p>
            <a:fld id="{7C7A936E-EFF4-4750-8004-67944D92CF59}" type="slidenum">
              <a:rPr lang="en-US" altLang="ja-JP" smtClean="0"/>
              <a:pPr/>
              <a:t>34</a:t>
            </a:fld>
            <a:endParaRPr lang="en-US" altLang="ja-JP" dirty="0"/>
          </a:p>
        </p:txBody>
      </p:sp>
      <p:sp>
        <p:nvSpPr>
          <p:cNvPr id="7" name="テキスト ボックス 6"/>
          <p:cNvSpPr txBox="1"/>
          <p:nvPr/>
        </p:nvSpPr>
        <p:spPr>
          <a:xfrm>
            <a:off x="200472" y="5974896"/>
            <a:ext cx="5261430" cy="830997"/>
          </a:xfrm>
          <a:prstGeom prst="rect">
            <a:avLst/>
          </a:prstGeom>
        </p:spPr>
        <p:txBody>
          <a:bodyPr wrap="square" rtlCol="0">
            <a:spAutoFit/>
          </a:bodyPr>
          <a:lstStyle/>
          <a:p>
            <a:pPr marL="177800" indent="-177800" defTabSz="1277938" eaLnBrk="1" hangingPunct="1">
              <a:spcBef>
                <a:spcPts val="600"/>
              </a:spcBef>
              <a:spcAft>
                <a:spcPts val="600"/>
              </a:spcAft>
            </a:pPr>
            <a:r>
              <a:rPr lang="en-US" altLang="ja-JP" sz="1600" dirty="0"/>
              <a:t>※AAR</a:t>
            </a:r>
            <a:r>
              <a:rPr lang="ja-JP" altLang="en-US" sz="1600" dirty="0"/>
              <a:t>（</a:t>
            </a:r>
            <a:r>
              <a:rPr lang="en-US" altLang="ja-JP" sz="1600" dirty="0"/>
              <a:t>After Action Review</a:t>
            </a:r>
            <a:r>
              <a:rPr lang="ja-JP" altLang="en-US" sz="1600" dirty="0"/>
              <a:t>）とは、訓練で明らかになった失敗や課題を当事者同士で議論し、次への改善や教訓として組織の災害対応に活かす「ふりかえり」です。</a:t>
            </a:r>
            <a:endParaRPr kumimoji="1" lang="ja-JP" altLang="en-US" sz="1600" kern="0" dirty="0"/>
          </a:p>
        </p:txBody>
      </p:sp>
      <p:grpSp>
        <p:nvGrpSpPr>
          <p:cNvPr id="26" name="グループ化 25"/>
          <p:cNvGrpSpPr/>
          <p:nvPr/>
        </p:nvGrpSpPr>
        <p:grpSpPr>
          <a:xfrm>
            <a:off x="5622333" y="3338567"/>
            <a:ext cx="4160383" cy="3348123"/>
            <a:chOff x="5386432" y="3439900"/>
            <a:chExt cx="4160383" cy="3348123"/>
          </a:xfrm>
        </p:grpSpPr>
        <p:sp>
          <p:nvSpPr>
            <p:cNvPr id="18437" name="テキスト ボックス 10">
              <a:extLst>
                <a:ext uri="{FF2B5EF4-FFF2-40B4-BE49-F238E27FC236}">
                  <a16:creationId xmlns:a16="http://schemas.microsoft.com/office/drawing/2014/main" id="{FE975BB3-EC99-4FE0-BDED-94E5E7E5B476}"/>
                </a:ext>
              </a:extLst>
            </p:cNvPr>
            <p:cNvSpPr txBox="1">
              <a:spLocks noChangeArrowheads="1"/>
            </p:cNvSpPr>
            <p:nvPr/>
          </p:nvSpPr>
          <p:spPr bwMode="auto">
            <a:xfrm>
              <a:off x="6606475" y="4212088"/>
              <a:ext cx="29403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SzPct val="100000"/>
                <a:buChar char="–"/>
                <a:defRPr kumimoji="1" sz="2900">
                  <a:solidFill>
                    <a:schemeClr val="tx1"/>
                  </a:solidFill>
                  <a:latin typeface="Arial" panose="020B0604020202020204" pitchFamily="34" charset="0"/>
                  <a:ea typeface="ＭＳ Ｐゴシック" panose="020B0600070205080204" pitchFamily="50" charset="-128"/>
                </a:defRPr>
              </a:lvl2pPr>
              <a:lvl3pPr>
                <a:spcBef>
                  <a:spcPct val="20000"/>
                </a:spcBef>
                <a:buSzPct val="100000"/>
                <a:buChar char="•"/>
                <a:defRPr kumimoji="1" sz="2500">
                  <a:solidFill>
                    <a:schemeClr val="tx1"/>
                  </a:solidFill>
                  <a:latin typeface="Arial" panose="020B0604020202020204" pitchFamily="34" charset="0"/>
                  <a:ea typeface="ＭＳ Ｐゴシック" panose="020B0600070205080204" pitchFamily="50" charset="-128"/>
                </a:defRPr>
              </a:lvl3pPr>
              <a:lvl4pPr>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4pPr>
              <a:lvl5pPr>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5pPr>
              <a:lvl6pPr marL="17033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6pPr>
              <a:lvl7pPr marL="21605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7pPr>
              <a:lvl8pPr marL="26177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8pPr>
              <a:lvl9pPr marL="3074988" indent="582613"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１．何をしようとしていた？</a:t>
              </a:r>
              <a:endParaRPr kumimoji="0" lang="en-US" altLang="ja-JP" sz="18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２．実際はどうだった？</a:t>
              </a:r>
              <a:endParaRPr kumimoji="0" lang="en-US" altLang="ja-JP" sz="18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３．なぜそうなった？</a:t>
              </a:r>
              <a:endParaRPr kumimoji="0" lang="en-US" altLang="ja-JP" sz="18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rPr>
                <a:t>４．次はどう改善すべきか？</a:t>
              </a:r>
              <a:endParaRPr kumimoji="0" lang="en-US" altLang="ja-JP" sz="1800" b="0" i="0" u="none" strike="noStrike" kern="1200" cap="none" spc="0" normalizeH="0" baseline="0" noProof="0" dirty="0">
                <a:ln>
                  <a:noFill/>
                </a:ln>
                <a:solidFill>
                  <a:srgbClr val="0000FF"/>
                </a:solidFill>
                <a:effectLst/>
                <a:uLnTx/>
                <a:uFillTx/>
                <a:latin typeface="ＭＳ Ｐゴシック" panose="020B0600070205080204" pitchFamily="50" charset="-128"/>
                <a:ea typeface="ＭＳ Ｐゴシック" panose="020B0600070205080204" pitchFamily="50" charset="-128"/>
                <a:cs typeface="Arial"/>
              </a:endParaRPr>
            </a:p>
          </p:txBody>
        </p:sp>
        <p:pic>
          <p:nvPicPr>
            <p:cNvPr id="18438" name="Picture 40">
              <a:extLst>
                <a:ext uri="{FF2B5EF4-FFF2-40B4-BE49-F238E27FC236}">
                  <a16:creationId xmlns:a16="http://schemas.microsoft.com/office/drawing/2014/main" id="{9B61BE8E-1785-4FA2-9966-1702825A0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432" y="5579631"/>
              <a:ext cx="1899664" cy="1148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角丸四角形吹き出し 8">
              <a:extLst>
                <a:ext uri="{FF2B5EF4-FFF2-40B4-BE49-F238E27FC236}">
                  <a16:creationId xmlns:a16="http://schemas.microsoft.com/office/drawing/2014/main" id="{8C7C8C17-BADE-45F5-A476-E2B0D9D25011}"/>
                </a:ext>
              </a:extLst>
            </p:cNvPr>
            <p:cNvSpPr/>
            <p:nvPr/>
          </p:nvSpPr>
          <p:spPr bwMode="auto">
            <a:xfrm>
              <a:off x="6531609" y="4200528"/>
              <a:ext cx="2940402" cy="1264683"/>
            </a:xfrm>
            <a:prstGeom prst="wedgeRoundRectCallout">
              <a:avLst>
                <a:gd name="adj1" fmla="val -65634"/>
                <a:gd name="adj2" fmla="val 45218"/>
                <a:gd name="adj3" fmla="val 16667"/>
              </a:avLst>
            </a:prstGeom>
            <a:noFill/>
            <a:ln w="9525" algn="ctr">
              <a:solidFill>
                <a:srgbClr val="000000"/>
              </a:solidFill>
              <a:round/>
              <a:headEnd/>
              <a:tailEnd/>
            </a:ln>
          </p:spPr>
          <p:txBody>
            <a:bodyPr anchor="ctr"/>
            <a:lstStyle>
              <a:defPPr>
                <a:defRPr lang="en-US"/>
              </a:defPPr>
              <a:lvl1pPr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pPr marL="0" marR="0" lvl="0" indent="0" algn="l" defTabSz="1277938" rtl="0" eaLnBrk="0" fontAlgn="base" latinLnBrk="0" hangingPunct="0">
                <a:lnSpc>
                  <a:spcPct val="100000"/>
                </a:lnSpc>
                <a:spcBef>
                  <a:spcPts val="600"/>
                </a:spcBef>
                <a:spcAft>
                  <a:spcPts val="600"/>
                </a:spcAft>
                <a:buClrTx/>
                <a:buSzTx/>
                <a:buFontTx/>
                <a:buNone/>
                <a:tabLst/>
                <a:defRPr/>
              </a:pPr>
              <a:endParaRPr kumimoji="1" lang="ja-JP" altLang="en-US" sz="1200" b="0" i="0" u="none" strike="noStrike" kern="1200" cap="none" spc="0" normalizeH="0" baseline="0" noProof="0" dirty="0">
                <a:ln>
                  <a:noFill/>
                </a:ln>
                <a:solidFill>
                  <a:srgbClr val="FF0000"/>
                </a:solidFill>
                <a:effectLst/>
                <a:uLnTx/>
                <a:uFillTx/>
                <a:latin typeface="ＭＳ Ｐゴシック"/>
                <a:ea typeface="ＭＳ Ｐゴシック"/>
                <a:cs typeface="Arial"/>
              </a:endParaRPr>
            </a:p>
          </p:txBody>
        </p:sp>
        <p:sp>
          <p:nvSpPr>
            <p:cNvPr id="10" name="テキスト ボックス 9"/>
            <p:cNvSpPr txBox="1"/>
            <p:nvPr/>
          </p:nvSpPr>
          <p:spPr>
            <a:xfrm>
              <a:off x="6839780" y="6480246"/>
              <a:ext cx="2483372" cy="307777"/>
            </a:xfrm>
            <a:prstGeom prst="rect">
              <a:avLst/>
            </a:prstGeom>
          </p:spPr>
          <p:txBody>
            <a:bodyPr wrap="none" rtlCol="0">
              <a:spAutoFit/>
            </a:bodyPr>
            <a:lstStyle/>
            <a:p>
              <a:pPr defTabSz="1277938" eaLnBrk="1" hangingPunct="1">
                <a:spcBef>
                  <a:spcPts val="600"/>
                </a:spcBef>
                <a:spcAft>
                  <a:spcPts val="600"/>
                </a:spcAft>
              </a:pPr>
              <a:r>
                <a:rPr kumimoji="1" lang="ja-JP" altLang="en-US" sz="1400" kern="0" dirty="0">
                  <a:solidFill>
                    <a:schemeClr val="tx1"/>
                  </a:solidFill>
                </a:rPr>
                <a:t>＜振り返り（</a:t>
              </a:r>
              <a:r>
                <a:rPr kumimoji="1" lang="en-US" altLang="ja-JP" sz="1400" kern="0" dirty="0">
                  <a:solidFill>
                    <a:schemeClr val="tx1"/>
                  </a:solidFill>
                </a:rPr>
                <a:t>AAR</a:t>
              </a:r>
              <a:r>
                <a:rPr kumimoji="1" lang="ja-JP" altLang="en-US" sz="1400" kern="0" dirty="0">
                  <a:solidFill>
                    <a:schemeClr val="tx1"/>
                  </a:solidFill>
                </a:rPr>
                <a:t>）のイメージ＞</a:t>
              </a:r>
            </a:p>
          </p:txBody>
        </p:sp>
        <p:sp>
          <p:nvSpPr>
            <p:cNvPr id="25" name="テキスト ボックス 24"/>
            <p:cNvSpPr txBox="1"/>
            <p:nvPr/>
          </p:nvSpPr>
          <p:spPr>
            <a:xfrm>
              <a:off x="6336264" y="3439900"/>
              <a:ext cx="3210551" cy="707886"/>
            </a:xfrm>
            <a:prstGeom prst="rect">
              <a:avLst/>
            </a:prstGeom>
            <a:ln>
              <a:solidFill>
                <a:schemeClr val="tx1"/>
              </a:solidFill>
            </a:ln>
          </p:spPr>
          <p:txBody>
            <a:bodyPr wrap="square" lIns="0" rIns="0" rtlCol="0">
              <a:spAutoFit/>
            </a:bodyPr>
            <a:lstStyle/>
            <a:p>
              <a:pPr algn="ctr" defTabSz="1277938" eaLnBrk="1" hangingPunct="1">
                <a:spcBef>
                  <a:spcPts val="0"/>
                </a:spcBef>
                <a:spcAft>
                  <a:spcPts val="0"/>
                </a:spcAft>
              </a:pPr>
              <a:r>
                <a:rPr kumimoji="1" lang="ja-JP" altLang="en-US" sz="2000" b="1" kern="0" dirty="0">
                  <a:solidFill>
                    <a:srgbClr val="000000"/>
                  </a:solidFill>
                  <a:latin typeface="メイリオ" panose="020B0604030504040204" pitchFamily="50" charset="-128"/>
                  <a:ea typeface="メイリオ" panose="020B0604030504040204" pitchFamily="50" charset="-128"/>
                </a:rPr>
                <a:t>５分程度でできるので、</a:t>
              </a:r>
              <a:endParaRPr kumimoji="1" lang="en-US" altLang="ja-JP" sz="2000" b="1" kern="0" dirty="0">
                <a:solidFill>
                  <a:srgbClr val="000000"/>
                </a:solidFill>
                <a:latin typeface="メイリオ" panose="020B0604030504040204" pitchFamily="50" charset="-128"/>
                <a:ea typeface="メイリオ" panose="020B0604030504040204" pitchFamily="50" charset="-128"/>
              </a:endParaRPr>
            </a:p>
            <a:p>
              <a:pPr algn="ctr" defTabSz="1277938" eaLnBrk="1" hangingPunct="1">
                <a:spcBef>
                  <a:spcPts val="0"/>
                </a:spcBef>
                <a:spcAft>
                  <a:spcPts val="0"/>
                </a:spcAft>
              </a:pPr>
              <a:r>
                <a:rPr kumimoji="1" lang="ja-JP" altLang="en-US" sz="2000" b="1" kern="0" dirty="0">
                  <a:solidFill>
                    <a:srgbClr val="000000"/>
                  </a:solidFill>
                  <a:latin typeface="メイリオ" panose="020B0604030504040204" pitchFamily="50" charset="-128"/>
                  <a:ea typeface="メイリオ" panose="020B0604030504040204" pitchFamily="50" charset="-128"/>
                </a:rPr>
                <a:t>是非、やってみましょう。</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317FC918-E385-4815-9EAC-6F29D5809737}"/>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rPr>
              <a:t>タイムラインの作成と活用</a:t>
            </a:r>
            <a:endParaRPr kumimoji="1" lang="en-US" altLang="ja-JP" sz="2800" b="1" i="0" u="none" strike="noStrike" kern="1200" cap="none" spc="0" normalizeH="0" baseline="0" noProof="0" dirty="0">
              <a:ln>
                <a:noFill/>
              </a:ln>
              <a:solidFill>
                <a:prstClr val="white"/>
              </a:solidFill>
              <a:effectLst/>
              <a:uLnTx/>
              <a:uFillTx/>
              <a:latin typeface="Calibri"/>
              <a:ea typeface="メイリオ" panose="020B0604030504040204" pitchFamily="50" charset="-128"/>
              <a:cs typeface="Arial"/>
            </a:endParaRPr>
          </a:p>
        </p:txBody>
      </p:sp>
      <p:sp>
        <p:nvSpPr>
          <p:cNvPr id="4" name="正方形/長方形 3">
            <a:extLst>
              <a:ext uri="{FF2B5EF4-FFF2-40B4-BE49-F238E27FC236}">
                <a16:creationId xmlns:a16="http://schemas.microsoft.com/office/drawing/2014/main" id="{07CBC553-A340-414C-B3D1-5034345B54C7}"/>
              </a:ext>
            </a:extLst>
          </p:cNvPr>
          <p:cNvSpPr/>
          <p:nvPr/>
        </p:nvSpPr>
        <p:spPr bwMode="auto">
          <a:xfrm>
            <a:off x="72008" y="775227"/>
            <a:ext cx="9738418" cy="1395133"/>
          </a:xfrm>
          <a:prstGeom prst="rect">
            <a:avLst/>
          </a:prstGeom>
          <a:solidFill>
            <a:srgbClr val="FFFFFF"/>
          </a:solidFill>
          <a:ln w="9525" algn="ctr">
            <a:solidFill>
              <a:srgbClr val="000000"/>
            </a:solidFill>
            <a:round/>
            <a:headEnd/>
            <a:tailEnd/>
          </a:ln>
        </p:spPr>
        <p:txBody>
          <a:bodyPr anchor="ctr"/>
          <a:lstStyle/>
          <a:p>
            <a:pPr marL="358775" marR="0" lvl="0" indent="-358775"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情報収集や情報伝達、防災体制の確立、装備品等の準備、避難誘導の実施などの</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防災行動を時系列で整理し、タイムラインを作成</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しておきましょう。</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a:p>
            <a:pPr marL="358775" marR="0" lvl="0" indent="-358775" algn="l" defTabSz="1277938"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タイムラインは、日中や夜間といった避難する時間帯、施設の特性などに応じて、</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複数のケースのものを作成</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しておくことが必要です。</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7C7A936E-EFF4-4750-8004-67944D92CF59}" type="slidenum">
              <a:rPr kumimoji="1"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Arial"/>
              </a:rPr>
              <a:pPr marL="0" marR="0" lvl="0" indent="0" algn="r" defTabSz="914400" rtl="0" eaLnBrk="1" fontAlgn="base" latinLnBrk="0" hangingPunct="1">
                <a:lnSpc>
                  <a:spcPct val="100000"/>
                </a:lnSpc>
                <a:spcBef>
                  <a:spcPct val="0"/>
                </a:spcBef>
                <a:spcAft>
                  <a:spcPct val="0"/>
                </a:spcAft>
                <a:buClrTx/>
                <a:buSzPct val="100000"/>
                <a:buFontTx/>
                <a:buNone/>
                <a:tabLst/>
                <a:defRPr/>
              </a:pPr>
              <a:t>35</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a:endParaRPr>
          </a:p>
        </p:txBody>
      </p:sp>
      <p:grpSp>
        <p:nvGrpSpPr>
          <p:cNvPr id="123" name="グループ化 122"/>
          <p:cNvGrpSpPr/>
          <p:nvPr/>
        </p:nvGrpSpPr>
        <p:grpSpPr>
          <a:xfrm>
            <a:off x="316430" y="2276872"/>
            <a:ext cx="9154646" cy="4557542"/>
            <a:chOff x="316430" y="2276872"/>
            <a:chExt cx="9154646" cy="4557542"/>
          </a:xfrm>
        </p:grpSpPr>
        <p:grpSp>
          <p:nvGrpSpPr>
            <p:cNvPr id="20" name="グループ化 19"/>
            <p:cNvGrpSpPr/>
            <p:nvPr/>
          </p:nvGrpSpPr>
          <p:grpSpPr>
            <a:xfrm>
              <a:off x="316430" y="2542523"/>
              <a:ext cx="621965" cy="3869903"/>
              <a:chOff x="36094" y="2458178"/>
              <a:chExt cx="621965" cy="3540556"/>
            </a:xfrm>
          </p:grpSpPr>
          <p:cxnSp>
            <p:nvCxnSpPr>
              <p:cNvPr id="19" name="直線矢印コネクタ 18"/>
              <p:cNvCxnSpPr>
                <a:stCxn id="12" idx="2"/>
                <a:endCxn id="18" idx="0"/>
              </p:cNvCxnSpPr>
              <p:nvPr/>
            </p:nvCxnSpPr>
            <p:spPr>
              <a:xfrm flipH="1">
                <a:off x="347075" y="2859663"/>
                <a:ext cx="2" cy="30005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93000" y="2458178"/>
                <a:ext cx="533397" cy="205184"/>
              </a:xfrm>
              <a:prstGeom prst="rect">
                <a:avLst/>
              </a:prstGeom>
              <a:ln w="6350">
                <a:solidFill>
                  <a:schemeClr val="tx1"/>
                </a:solidFill>
              </a:ln>
            </p:spPr>
            <p:txBody>
              <a:bodyPr wrap="square" lIns="36000" tIns="0" rIns="36000" bIns="0" rtlCol="0">
                <a:spAutoFit/>
              </a:bodyPr>
              <a:lstStyle/>
              <a:p>
                <a:pPr marL="0" marR="0" lvl="0" indent="0" algn="ctr" defTabSz="1277938" rtl="0" eaLnBrk="1" fontAlgn="base" latinLnBrk="0" hangingPunct="1">
                  <a:lnSpc>
                    <a:spcPts val="8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発災までの</a:t>
                </a:r>
                <a:endParaRPr kumimoji="1" lang="en-US" altLang="ja-JP" sz="7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endParaRPr>
              </a:p>
              <a:p>
                <a:pPr marL="0" marR="0" lvl="0" indent="0" algn="ctr" defTabSz="1277938" rtl="0" eaLnBrk="1" fontAlgn="base" latinLnBrk="0" hangingPunct="1">
                  <a:lnSpc>
                    <a:spcPts val="8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時間の目安</a:t>
                </a:r>
              </a:p>
            </p:txBody>
          </p:sp>
          <p:sp>
            <p:nvSpPr>
              <p:cNvPr id="12" name="テキスト ボックス 11"/>
              <p:cNvSpPr txBox="1"/>
              <p:nvPr/>
            </p:nvSpPr>
            <p:spPr>
              <a:xfrm>
                <a:off x="77772" y="2698080"/>
                <a:ext cx="538609" cy="161583"/>
              </a:xfrm>
              <a:prstGeom prst="rect">
                <a:avLst/>
              </a:prstGeom>
              <a:solidFill>
                <a:schemeClr val="bg1"/>
              </a:solidFill>
            </p:spPr>
            <p:txBody>
              <a:bodyPr wrap="none" lIns="0" tIns="0" rIns="0" bIns="0" rtlCol="0">
                <a:spAutoFit/>
              </a:bodyPr>
              <a:lstStyle/>
              <a:p>
                <a:pPr marL="0" marR="0" lvl="0" indent="0" algn="l" defTabSz="1277938" rtl="0" eaLnBrk="1" fontAlgn="base" latinLnBrk="0" hangingPunct="1">
                  <a:lnSpc>
                    <a:spcPct val="100000"/>
                  </a:lnSpc>
                  <a:spcBef>
                    <a:spcPts val="600"/>
                  </a:spcBef>
                  <a:spcAft>
                    <a:spcPts val="600"/>
                  </a:spcAft>
                  <a:buClrTx/>
                  <a:buSzTx/>
                  <a:buFontTx/>
                  <a:buNone/>
                  <a:tabLst/>
                  <a:defRPr/>
                </a:pPr>
                <a:r>
                  <a:rPr kumimoji="1" lang="en-US" altLang="ja-JP" sz="105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1</a:t>
                </a:r>
                <a:r>
                  <a:rPr kumimoji="1" lang="ja-JP" altLang="en-US" sz="105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a:t>
                </a:r>
                <a:r>
                  <a:rPr kumimoji="1" lang="en-US" altLang="ja-JP" sz="105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3</a:t>
                </a:r>
                <a:r>
                  <a:rPr kumimoji="1" lang="ja-JP" altLang="en-US" sz="105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日前</a:t>
                </a:r>
              </a:p>
            </p:txBody>
          </p:sp>
          <p:sp>
            <p:nvSpPr>
              <p:cNvPr id="14" name="テキスト ボックス 13"/>
              <p:cNvSpPr txBox="1"/>
              <p:nvPr/>
            </p:nvSpPr>
            <p:spPr>
              <a:xfrm>
                <a:off x="36094" y="3268130"/>
                <a:ext cx="621965" cy="211203"/>
              </a:xfrm>
              <a:prstGeom prst="rect">
                <a:avLst/>
              </a:prstGeom>
              <a:solidFill>
                <a:schemeClr val="bg1"/>
              </a:solidFill>
            </p:spPr>
            <p:txBody>
              <a:bodyPr wrap="none" lIns="0" tIns="36000" rIns="0" bIns="36000" rtlCol="0">
                <a:spAutoFit/>
              </a:bodyPr>
              <a:lstStyle/>
              <a:p>
                <a:pPr marL="0" marR="0" lvl="0" indent="0" algn="l" defTabSz="1277938" rtl="0" eaLnBrk="1" fontAlgn="base" latinLnBrk="0" hangingPunct="1">
                  <a:lnSpc>
                    <a:spcPct val="100000"/>
                  </a:lnSpc>
                  <a:spcBef>
                    <a:spcPts val="600"/>
                  </a:spcBef>
                  <a:spcAft>
                    <a:spcPts val="600"/>
                  </a:spcAft>
                  <a:buClrTx/>
                  <a:buSzTx/>
                  <a:buFontTx/>
                  <a:buNone/>
                  <a:tabLst/>
                  <a:defRPr/>
                </a:pPr>
                <a:r>
                  <a:rPr kumimoji="1" lang="en-US" altLang="ja-JP"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9</a:t>
                </a:r>
                <a:r>
                  <a:rPr kumimoji="1" lang="ja-JP" altLang="en-US" sz="8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a:t>
                </a:r>
                <a:r>
                  <a:rPr kumimoji="1" lang="en-US" altLang="ja-JP"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12</a:t>
                </a:r>
                <a:r>
                  <a:rPr kumimoji="1" lang="ja-JP" altLang="en-US"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時間前</a:t>
                </a:r>
              </a:p>
            </p:txBody>
          </p:sp>
          <p:sp>
            <p:nvSpPr>
              <p:cNvPr id="15" name="テキスト ボックス 14"/>
              <p:cNvSpPr txBox="1"/>
              <p:nvPr/>
            </p:nvSpPr>
            <p:spPr>
              <a:xfrm>
                <a:off x="68154" y="4013647"/>
                <a:ext cx="557845" cy="211203"/>
              </a:xfrm>
              <a:prstGeom prst="rect">
                <a:avLst/>
              </a:prstGeom>
              <a:solidFill>
                <a:schemeClr val="bg1"/>
              </a:solidFill>
            </p:spPr>
            <p:txBody>
              <a:bodyPr wrap="none" lIns="0" tIns="36000" rIns="0" bIns="36000" rtlCol="0">
                <a:spAutoFit/>
              </a:bodyPr>
              <a:lstStyle/>
              <a:p>
                <a:pPr marL="0" marR="0" lvl="0" indent="0" algn="l" defTabSz="1277938" rtl="0" eaLnBrk="1" fontAlgn="base" latinLnBrk="0" hangingPunct="1">
                  <a:lnSpc>
                    <a:spcPct val="100000"/>
                  </a:lnSpc>
                  <a:spcBef>
                    <a:spcPts val="600"/>
                  </a:spcBef>
                  <a:spcAft>
                    <a:spcPts val="600"/>
                  </a:spcAft>
                  <a:buClrTx/>
                  <a:buSzTx/>
                  <a:buFontTx/>
                  <a:buNone/>
                  <a:tabLst/>
                  <a:defRPr/>
                </a:pPr>
                <a:r>
                  <a:rPr kumimoji="1" lang="en-US" altLang="ja-JP"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4</a:t>
                </a:r>
                <a:r>
                  <a:rPr kumimoji="1" lang="ja-JP" altLang="en-US" sz="8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a:t>
                </a:r>
                <a:r>
                  <a:rPr kumimoji="1" lang="en-US" altLang="ja-JP" sz="8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6</a:t>
                </a:r>
                <a:r>
                  <a:rPr kumimoji="1" lang="ja-JP" altLang="en-US"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時間前</a:t>
                </a:r>
              </a:p>
            </p:txBody>
          </p:sp>
          <p:sp>
            <p:nvSpPr>
              <p:cNvPr id="16" name="テキスト ボックス 15"/>
              <p:cNvSpPr txBox="1"/>
              <p:nvPr/>
            </p:nvSpPr>
            <p:spPr>
              <a:xfrm>
                <a:off x="145097" y="4598208"/>
                <a:ext cx="403957" cy="211203"/>
              </a:xfrm>
              <a:prstGeom prst="rect">
                <a:avLst/>
              </a:prstGeom>
              <a:solidFill>
                <a:schemeClr val="bg1"/>
              </a:solidFill>
            </p:spPr>
            <p:txBody>
              <a:bodyPr wrap="none" lIns="0" tIns="36000" rIns="0" bIns="36000" rtlCol="0">
                <a:spAutoFit/>
              </a:bodyPr>
              <a:lstStyle/>
              <a:p>
                <a:pPr marL="0" marR="0" lvl="0" indent="0" algn="l" defTabSz="1277938" rtl="0" eaLnBrk="1" fontAlgn="base" latinLnBrk="0" hangingPunct="1">
                  <a:lnSpc>
                    <a:spcPct val="100000"/>
                  </a:lnSpc>
                  <a:spcBef>
                    <a:spcPts val="600"/>
                  </a:spcBef>
                  <a:spcAft>
                    <a:spcPts val="600"/>
                  </a:spcAft>
                  <a:buClrTx/>
                  <a:buSzTx/>
                  <a:buFontTx/>
                  <a:buNone/>
                  <a:tabLst/>
                  <a:defRPr/>
                </a:pPr>
                <a:r>
                  <a:rPr kumimoji="1" lang="en-US" altLang="ja-JP"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3</a:t>
                </a:r>
                <a:r>
                  <a:rPr kumimoji="1" lang="ja-JP" altLang="en-US"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時間前</a:t>
                </a:r>
              </a:p>
            </p:txBody>
          </p:sp>
          <p:sp>
            <p:nvSpPr>
              <p:cNvPr id="17" name="テキスト ボックス 16"/>
              <p:cNvSpPr txBox="1"/>
              <p:nvPr/>
            </p:nvSpPr>
            <p:spPr>
              <a:xfrm>
                <a:off x="65039" y="4971566"/>
                <a:ext cx="577081" cy="211203"/>
              </a:xfrm>
              <a:prstGeom prst="rect">
                <a:avLst/>
              </a:prstGeom>
              <a:solidFill>
                <a:schemeClr val="bg1"/>
              </a:solidFill>
            </p:spPr>
            <p:txBody>
              <a:bodyPr wrap="none" lIns="0" tIns="36000" rIns="0" bIns="36000" rtlCol="0">
                <a:spAutoFit/>
              </a:bodyPr>
              <a:lstStyle/>
              <a:p>
                <a:pPr marL="0" marR="0" lvl="0" indent="0" algn="l" defTabSz="1277938" rtl="0" eaLnBrk="1" fontAlgn="base" latinLnBrk="0" hangingPunct="1">
                  <a:lnSpc>
                    <a:spcPct val="100000"/>
                  </a:lnSpc>
                  <a:spcBef>
                    <a:spcPts val="600"/>
                  </a:spcBef>
                  <a:spcAft>
                    <a:spcPts val="600"/>
                  </a:spcAft>
                  <a:buClrTx/>
                  <a:buSzTx/>
                  <a:buFontTx/>
                  <a:buNone/>
                  <a:tabLst/>
                  <a:defRPr/>
                </a:pPr>
                <a:r>
                  <a:rPr kumimoji="1" lang="en-US" altLang="ja-JP"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2</a:t>
                </a:r>
                <a:r>
                  <a:rPr kumimoji="1" lang="ja-JP" altLang="en-US"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a:t>
                </a:r>
                <a:r>
                  <a:rPr kumimoji="1" lang="en-US" altLang="ja-JP"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3</a:t>
                </a:r>
                <a:r>
                  <a:rPr kumimoji="1" lang="ja-JP" altLang="en-US"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時間前</a:t>
                </a:r>
              </a:p>
            </p:txBody>
          </p:sp>
          <p:sp>
            <p:nvSpPr>
              <p:cNvPr id="18" name="テキスト ボックス 17"/>
              <p:cNvSpPr txBox="1"/>
              <p:nvPr/>
            </p:nvSpPr>
            <p:spPr>
              <a:xfrm>
                <a:off x="116242" y="5860235"/>
                <a:ext cx="461665" cy="138499"/>
              </a:xfrm>
              <a:prstGeom prst="rect">
                <a:avLst/>
              </a:prstGeom>
              <a:solidFill>
                <a:schemeClr val="bg1"/>
              </a:solidFill>
            </p:spPr>
            <p:txBody>
              <a:bodyPr wrap="none" lIns="0" tIns="0" rIns="0" bIns="0" rtlCol="0">
                <a:spAutoFit/>
              </a:bodyPr>
              <a:lstStyle/>
              <a:p>
                <a:pPr marL="0" marR="0" lvl="0" indent="0" algn="l" defTabSz="1277938" rtl="0" eaLnBrk="1" fontAlgn="base" latinLnBrk="0" hangingPunct="1">
                  <a:lnSpc>
                    <a:spcPct val="100000"/>
                  </a:lnSpc>
                  <a:spcBef>
                    <a:spcPts val="600"/>
                  </a:spcBef>
                  <a:spcAft>
                    <a:spcPts val="600"/>
                  </a:spcAft>
                  <a:buClrTx/>
                  <a:buSzTx/>
                  <a:buFontTx/>
                  <a:buNone/>
                  <a:tabLst/>
                  <a:defRPr/>
                </a:pPr>
                <a:r>
                  <a:rPr kumimoji="1" lang="ja-JP" altLang="en-US" sz="900" b="0" i="0" u="sng"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t>発災直前</a:t>
                </a:r>
              </a:p>
            </p:txBody>
          </p:sp>
        </p:grpSp>
        <p:sp>
          <p:nvSpPr>
            <p:cNvPr id="74" name="正方形/長方形 73">
              <a:extLst>
                <a:ext uri="{FF2B5EF4-FFF2-40B4-BE49-F238E27FC236}">
                  <a16:creationId xmlns:a16="http://schemas.microsoft.com/office/drawing/2014/main" id="{EB80A191-508C-41D0-A741-799C066BE079}"/>
                </a:ext>
              </a:extLst>
            </p:cNvPr>
            <p:cNvSpPr/>
            <p:nvPr/>
          </p:nvSpPr>
          <p:spPr>
            <a:xfrm>
              <a:off x="994461" y="2826493"/>
              <a:ext cx="2117464" cy="486293"/>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Arial"/>
              </a:endParaRPr>
            </a:p>
          </p:txBody>
        </p:sp>
        <p:sp>
          <p:nvSpPr>
            <p:cNvPr id="75" name="正方形/長方形 74">
              <a:extLst>
                <a:ext uri="{FF2B5EF4-FFF2-40B4-BE49-F238E27FC236}">
                  <a16:creationId xmlns:a16="http://schemas.microsoft.com/office/drawing/2014/main" id="{CF3020C6-9557-44EF-ADE5-E50B007B53A1}"/>
                </a:ext>
              </a:extLst>
            </p:cNvPr>
            <p:cNvSpPr/>
            <p:nvPr/>
          </p:nvSpPr>
          <p:spPr>
            <a:xfrm>
              <a:off x="994461" y="5212104"/>
              <a:ext cx="2117829" cy="1022885"/>
            </a:xfrm>
            <a:prstGeom prst="rect">
              <a:avLst/>
            </a:prstGeom>
            <a:solidFill>
              <a:srgbClr val="7030A0"/>
            </a:solidFill>
            <a:ln w="635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Arial"/>
              </a:endParaRPr>
            </a:p>
          </p:txBody>
        </p:sp>
        <p:sp>
          <p:nvSpPr>
            <p:cNvPr id="76" name="正方形/長方形 75">
              <a:extLst>
                <a:ext uri="{FF2B5EF4-FFF2-40B4-BE49-F238E27FC236}">
                  <a16:creationId xmlns:a16="http://schemas.microsoft.com/office/drawing/2014/main" id="{ACE99DA8-7AF6-4252-B7BA-7BFEEAE18BE5}"/>
                </a:ext>
              </a:extLst>
            </p:cNvPr>
            <p:cNvSpPr/>
            <p:nvPr/>
          </p:nvSpPr>
          <p:spPr>
            <a:xfrm>
              <a:off x="993510" y="6236600"/>
              <a:ext cx="2119299" cy="589356"/>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Arial"/>
              </a:endParaRPr>
            </a:p>
          </p:txBody>
        </p:sp>
        <p:sp>
          <p:nvSpPr>
            <p:cNvPr id="77" name="正方形/長方形 76">
              <a:extLst>
                <a:ext uri="{FF2B5EF4-FFF2-40B4-BE49-F238E27FC236}">
                  <a16:creationId xmlns:a16="http://schemas.microsoft.com/office/drawing/2014/main" id="{52FFC446-7212-441F-BF34-EE2DE6C0BB64}"/>
                </a:ext>
              </a:extLst>
            </p:cNvPr>
            <p:cNvSpPr/>
            <p:nvPr/>
          </p:nvSpPr>
          <p:spPr>
            <a:xfrm>
              <a:off x="994461" y="4035950"/>
              <a:ext cx="2117771" cy="1076590"/>
            </a:xfrm>
            <a:prstGeom prst="rect">
              <a:avLst/>
            </a:prstGeom>
            <a:solidFill>
              <a:srgbClr val="FF0000"/>
            </a:solidFill>
            <a:ln w="635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Arial"/>
              </a:endParaRPr>
            </a:p>
          </p:txBody>
        </p:sp>
        <p:sp>
          <p:nvSpPr>
            <p:cNvPr id="78" name="正方形/長方形 77">
              <a:extLst>
                <a:ext uri="{FF2B5EF4-FFF2-40B4-BE49-F238E27FC236}">
                  <a16:creationId xmlns:a16="http://schemas.microsoft.com/office/drawing/2014/main" id="{19BFBA7B-0F91-4C6F-8689-2DEC5B69618E}"/>
                </a:ext>
              </a:extLst>
            </p:cNvPr>
            <p:cNvSpPr/>
            <p:nvPr/>
          </p:nvSpPr>
          <p:spPr>
            <a:xfrm>
              <a:off x="994461" y="3314248"/>
              <a:ext cx="2117829" cy="847347"/>
            </a:xfrm>
            <a:prstGeom prst="rect">
              <a:avLst/>
            </a:prstGeom>
            <a:solidFill>
              <a:srgbClr val="FFFF00"/>
            </a:solidFill>
            <a:ln w="635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Arial"/>
              </a:endParaRPr>
            </a:p>
          </p:txBody>
        </p:sp>
        <p:sp>
          <p:nvSpPr>
            <p:cNvPr id="79" name="正方形/長方形 78">
              <a:extLst>
                <a:ext uri="{FF2B5EF4-FFF2-40B4-BE49-F238E27FC236}">
                  <a16:creationId xmlns:a16="http://schemas.microsoft.com/office/drawing/2014/main" id="{75C818F8-64AA-465E-A55F-5D711E2CBB7C}"/>
                </a:ext>
              </a:extLst>
            </p:cNvPr>
            <p:cNvSpPr/>
            <p:nvPr/>
          </p:nvSpPr>
          <p:spPr>
            <a:xfrm>
              <a:off x="4670271" y="2491820"/>
              <a:ext cx="1494026" cy="4337664"/>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Arial"/>
              </a:endParaRPr>
            </a:p>
          </p:txBody>
        </p:sp>
        <p:sp>
          <p:nvSpPr>
            <p:cNvPr id="80" name="正方形/長方形 79">
              <a:extLst>
                <a:ext uri="{FF2B5EF4-FFF2-40B4-BE49-F238E27FC236}">
                  <a16:creationId xmlns:a16="http://schemas.microsoft.com/office/drawing/2014/main" id="{8F07AA69-9A17-400C-8912-D4349385FC75}"/>
                </a:ext>
              </a:extLst>
            </p:cNvPr>
            <p:cNvSpPr/>
            <p:nvPr/>
          </p:nvSpPr>
          <p:spPr>
            <a:xfrm>
              <a:off x="6203348" y="2494434"/>
              <a:ext cx="1484497" cy="4337664"/>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black"/>
                </a:solidFill>
                <a:effectLst/>
                <a:uLnTx/>
                <a:uFillTx/>
                <a:latin typeface="Calibri" panose="020F0502020204030204"/>
                <a:ea typeface="游ゴシック" panose="020B0400000000000000" pitchFamily="50" charset="-128"/>
                <a:cs typeface="Arial"/>
              </a:endParaRPr>
            </a:p>
          </p:txBody>
        </p:sp>
        <p:sp>
          <p:nvSpPr>
            <p:cNvPr id="81" name="正方形/長方形 80">
              <a:extLst>
                <a:ext uri="{FF2B5EF4-FFF2-40B4-BE49-F238E27FC236}">
                  <a16:creationId xmlns:a16="http://schemas.microsoft.com/office/drawing/2014/main" id="{AC5560AD-8DBE-4327-A42C-F23361CF8487}"/>
                </a:ext>
              </a:extLst>
            </p:cNvPr>
            <p:cNvSpPr/>
            <p:nvPr/>
          </p:nvSpPr>
          <p:spPr>
            <a:xfrm>
              <a:off x="7730271" y="2488292"/>
              <a:ext cx="1705624" cy="4337664"/>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Arial"/>
              </a:endParaRPr>
            </a:p>
          </p:txBody>
        </p:sp>
        <p:sp>
          <p:nvSpPr>
            <p:cNvPr id="82" name="正方形/長方形 81">
              <a:extLst>
                <a:ext uri="{FF2B5EF4-FFF2-40B4-BE49-F238E27FC236}">
                  <a16:creationId xmlns:a16="http://schemas.microsoft.com/office/drawing/2014/main" id="{B8E51CB7-6996-49AD-94DC-4FD983675DF9}"/>
                </a:ext>
              </a:extLst>
            </p:cNvPr>
            <p:cNvSpPr/>
            <p:nvPr/>
          </p:nvSpPr>
          <p:spPr>
            <a:xfrm>
              <a:off x="3156258" y="2496750"/>
              <a:ext cx="1468193" cy="4337664"/>
            </a:xfrm>
            <a:prstGeom prst="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Arial"/>
              </a:endParaRPr>
            </a:p>
          </p:txBody>
        </p:sp>
        <p:sp>
          <p:nvSpPr>
            <p:cNvPr id="83" name="テキスト ボックス 82">
              <a:extLst>
                <a:ext uri="{FF2B5EF4-FFF2-40B4-BE49-F238E27FC236}">
                  <a16:creationId xmlns:a16="http://schemas.microsoft.com/office/drawing/2014/main" id="{6395380F-6326-4E4C-9913-2084FAD17ABF}"/>
                </a:ext>
              </a:extLst>
            </p:cNvPr>
            <p:cNvSpPr txBox="1"/>
            <p:nvPr/>
          </p:nvSpPr>
          <p:spPr>
            <a:xfrm>
              <a:off x="997241" y="2828730"/>
              <a:ext cx="1855654"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■早期注意情報</a:t>
              </a:r>
              <a:endParaRPr kumimoji="0" lang="en-US" altLang="ja-JP"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a:t>
              </a:r>
              <a:r>
                <a:rPr kumimoji="0" lang="ja-JP" altLang="en-US"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警報級の可能性</a:t>
              </a:r>
              <a:r>
                <a:rPr kumimoji="0" lang="en-US" altLang="ja-JP"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a:t>
              </a:r>
              <a:endParaRPr kumimoji="0" lang="ja-JP" altLang="en-US"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84" name="テキスト ボックス 83">
              <a:extLst>
                <a:ext uri="{FF2B5EF4-FFF2-40B4-BE49-F238E27FC236}">
                  <a16:creationId xmlns:a16="http://schemas.microsoft.com/office/drawing/2014/main" id="{3D1F2591-6E30-4A62-93E0-A4EDE380E0D3}"/>
                </a:ext>
              </a:extLst>
            </p:cNvPr>
            <p:cNvSpPr txBox="1"/>
            <p:nvPr/>
          </p:nvSpPr>
          <p:spPr>
            <a:xfrm>
              <a:off x="994582" y="3295820"/>
              <a:ext cx="1990057" cy="600164"/>
            </a:xfrm>
            <a:prstGeom prst="rect">
              <a:avLst/>
            </a:prstGeom>
            <a:noFill/>
          </p:spPr>
          <p:txBody>
            <a:bodyPr wrap="square">
              <a:spAutoFit/>
            </a:bodyPr>
            <a:lstStyle>
              <a:defPPr>
                <a:defRPr lang="en-US"/>
              </a:defPPr>
              <a:lvl1pPr>
                <a:defRPr b="1" u="sng">
                  <a:latin typeface="ＤＨＰ平成ゴシックW5" panose="020B0500000000000000" pitchFamily="50" charset="-128"/>
                  <a:ea typeface="ＤＨＰ平成ゴシックW5" panose="020B0500000000000000"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a:t>
              </a:r>
              <a:r>
                <a:rPr kumimoji="0" lang="zh-TW" altLang="en-US"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大雨注意報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a:t>
              </a:r>
              <a:r>
                <a:rPr kumimoji="0" lang="zh-TW" altLang="en-US"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洪水注意報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a:t>
              </a:r>
              <a:r>
                <a:rPr kumimoji="0" lang="zh-TW" altLang="en-US"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高潮注意報</a:t>
              </a:r>
              <a:endParaRPr kumimoji="0" lang="ja-JP" altLang="en-US" sz="1100" b="1" i="0" u="sng"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85" name="テキスト ボックス 84">
              <a:extLst>
                <a:ext uri="{FF2B5EF4-FFF2-40B4-BE49-F238E27FC236}">
                  <a16:creationId xmlns:a16="http://schemas.microsoft.com/office/drawing/2014/main" id="{CF2AB6A8-E0DF-4C0A-846E-035CB53BB4A0}"/>
                </a:ext>
              </a:extLst>
            </p:cNvPr>
            <p:cNvSpPr txBox="1"/>
            <p:nvPr/>
          </p:nvSpPr>
          <p:spPr>
            <a:xfrm>
              <a:off x="994460" y="4143237"/>
              <a:ext cx="1944360" cy="938719"/>
            </a:xfrm>
            <a:prstGeom prst="rect">
              <a:avLst/>
            </a:prstGeom>
            <a:noFill/>
          </p:spPr>
          <p:txBody>
            <a:bodyPr wrap="square">
              <a:spAutoFit/>
            </a:bodyPr>
            <a:lstStyle>
              <a:defPPr>
                <a:defRPr lang="en-US"/>
              </a:defPPr>
              <a:lvl1pPr>
                <a:defRPr b="1" u="sng">
                  <a:latin typeface="ＤＨＰ平成ゴシックW5" panose="020B0500000000000000" pitchFamily="50" charset="-128"/>
                  <a:ea typeface="ＤＨＰ平成ゴシックW5" panose="020B0500000000000000"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■高齢者等避難</a:t>
              </a:r>
              <a:endParaRPr kumimoji="0" lang="en-US" altLang="ja-JP"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a:t>
              </a:r>
              <a:r>
                <a:rPr kumimoji="0" lang="zh-TW"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洪水警報</a:t>
              </a:r>
              <a:endParaRPr kumimoji="0" lang="en-US" altLang="zh-TW"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a:t>
              </a:r>
              <a:r>
                <a:rPr kumimoji="0" lang="zh-TW"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氾濫警戒情報</a:t>
              </a:r>
              <a:endParaRPr kumimoji="0" lang="en-US" altLang="zh-TW"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a:t>
              </a:r>
              <a:r>
                <a:rPr kumimoji="0" lang="zh-TW"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大雨警報（土砂災害）</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a:t>
              </a:r>
              <a:r>
                <a:rPr kumimoji="0" lang="zh-TW"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高潮注意報</a:t>
              </a:r>
              <a:endPar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86" name="テキスト ボックス 85">
              <a:extLst>
                <a:ext uri="{FF2B5EF4-FFF2-40B4-BE49-F238E27FC236}">
                  <a16:creationId xmlns:a16="http://schemas.microsoft.com/office/drawing/2014/main" id="{72BE7893-EFB8-4F53-899A-99C312E3D65E}"/>
                </a:ext>
              </a:extLst>
            </p:cNvPr>
            <p:cNvSpPr txBox="1"/>
            <p:nvPr/>
          </p:nvSpPr>
          <p:spPr>
            <a:xfrm>
              <a:off x="994460" y="5299908"/>
              <a:ext cx="1898139" cy="938719"/>
            </a:xfrm>
            <a:prstGeom prst="rect">
              <a:avLst/>
            </a:prstGeom>
            <a:noFill/>
          </p:spPr>
          <p:txBody>
            <a:bodyPr wrap="square">
              <a:spAutoFit/>
            </a:bodyPr>
            <a:lstStyle>
              <a:defPPr>
                <a:defRPr lang="en-US"/>
              </a:defPPr>
              <a:lvl1pPr>
                <a:defRPr b="1" u="sng">
                  <a:latin typeface="ＤＨＰ平成ゴシックW5" panose="020B0500000000000000" pitchFamily="50" charset="-128"/>
                  <a:ea typeface="ＤＨＰ平成ゴシックW5" panose="020B0500000000000000"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■避難指示</a:t>
              </a:r>
              <a:endParaRPr kumimoji="0" lang="en-US" altLang="ja-JP"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■氾濫危険情報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■高潮特別警報</a:t>
              </a:r>
              <a:endParaRPr kumimoji="0" lang="en-US" altLang="ja-JP"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■土砂災害警戒情報</a:t>
              </a:r>
              <a:endParaRPr kumimoji="0" lang="en-US" altLang="ja-JP"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■高潮警報</a:t>
              </a:r>
            </a:p>
          </p:txBody>
        </p:sp>
        <p:sp>
          <p:nvSpPr>
            <p:cNvPr id="87" name="テキスト ボックス 86">
              <a:extLst>
                <a:ext uri="{FF2B5EF4-FFF2-40B4-BE49-F238E27FC236}">
                  <a16:creationId xmlns:a16="http://schemas.microsoft.com/office/drawing/2014/main" id="{AA23AEF9-87E9-4F2F-A504-6989958A3FD9}"/>
                </a:ext>
              </a:extLst>
            </p:cNvPr>
            <p:cNvSpPr txBox="1"/>
            <p:nvPr/>
          </p:nvSpPr>
          <p:spPr>
            <a:xfrm>
              <a:off x="994461" y="6232574"/>
              <a:ext cx="2045824" cy="600164"/>
            </a:xfrm>
            <a:prstGeom prst="rect">
              <a:avLst/>
            </a:prstGeom>
            <a:noFill/>
          </p:spPr>
          <p:txBody>
            <a:bodyPr wrap="square">
              <a:spAutoFit/>
            </a:bodyPr>
            <a:lstStyle>
              <a:defPPr>
                <a:defRPr lang="en-US"/>
              </a:defPPr>
              <a:lvl1pPr>
                <a:defRPr b="1" u="sng">
                  <a:latin typeface="ＤＨＰ平成ゴシックW5" panose="020B0500000000000000" pitchFamily="50" charset="-128"/>
                  <a:ea typeface="ＤＨＰ平成ゴシックW5" panose="020B0500000000000000" pitchFamily="50"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■緊急安全確保</a:t>
              </a:r>
              <a:endParaRPr kumimoji="0" lang="en-US" altLang="ja-JP"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a:t>
              </a:r>
              <a:r>
                <a:rPr kumimoji="0" lang="zh-TW"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大雨特別警報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a:t>
              </a:r>
              <a:r>
                <a:rPr kumimoji="0" lang="zh-TW"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氾濫発生情報</a:t>
              </a:r>
              <a:endParaRPr kumimoji="0" lang="ja-JP" altLang="en-US" sz="1100" b="1" i="0" u="sng"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88" name="テキスト ボックス 87">
              <a:extLst>
                <a:ext uri="{FF2B5EF4-FFF2-40B4-BE49-F238E27FC236}">
                  <a16:creationId xmlns:a16="http://schemas.microsoft.com/office/drawing/2014/main" id="{9C520106-7AFC-4C12-A5DE-2B0216CBE420}"/>
                </a:ext>
              </a:extLst>
            </p:cNvPr>
            <p:cNvSpPr txBox="1"/>
            <p:nvPr/>
          </p:nvSpPr>
          <p:spPr>
            <a:xfrm>
              <a:off x="3185895" y="2531211"/>
              <a:ext cx="1415122" cy="246221"/>
            </a:xfrm>
            <a:prstGeom prst="rect">
              <a:avLst/>
            </a:prstGeom>
            <a:solidFill>
              <a:srgbClr val="ED7D31"/>
            </a:solidFill>
            <a:ln w="12700" cap="flat" cmpd="sng" algn="ctr">
              <a:solidFill>
                <a:srgbClr val="ED7D31">
                  <a:shade val="50000"/>
                </a:srgbClr>
              </a:solidFill>
              <a:prstDash val="solid"/>
              <a:miter lim="800000"/>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統括指揮者</a:t>
              </a:r>
              <a:endParaRPr kumimoji="0" lang="ja-JP" altLang="en-US" sz="1000" b="0" i="0" u="none"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89" name="テキスト ボックス 88">
              <a:extLst>
                <a:ext uri="{FF2B5EF4-FFF2-40B4-BE49-F238E27FC236}">
                  <a16:creationId xmlns:a16="http://schemas.microsoft.com/office/drawing/2014/main" id="{C7098443-EBA3-4A33-BBA4-FCE68F9B7679}"/>
                </a:ext>
              </a:extLst>
            </p:cNvPr>
            <p:cNvSpPr txBox="1"/>
            <p:nvPr/>
          </p:nvSpPr>
          <p:spPr>
            <a:xfrm>
              <a:off x="4718513" y="2531211"/>
              <a:ext cx="1399278" cy="246221"/>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情報連絡班</a:t>
              </a:r>
            </a:p>
          </p:txBody>
        </p:sp>
        <p:sp>
          <p:nvSpPr>
            <p:cNvPr id="90" name="テキスト ボックス 89">
              <a:extLst>
                <a:ext uri="{FF2B5EF4-FFF2-40B4-BE49-F238E27FC236}">
                  <a16:creationId xmlns:a16="http://schemas.microsoft.com/office/drawing/2014/main" id="{88CF0527-6B4F-4638-88F2-79B7DED65488}"/>
                </a:ext>
              </a:extLst>
            </p:cNvPr>
            <p:cNvSpPr txBox="1"/>
            <p:nvPr/>
          </p:nvSpPr>
          <p:spPr>
            <a:xfrm>
              <a:off x="6256638" y="2531211"/>
              <a:ext cx="1385599" cy="246221"/>
            </a:xfrm>
            <a:prstGeom prst="rect">
              <a:avLst/>
            </a:prstGeom>
            <a:solidFill>
              <a:srgbClr val="5B9BD5"/>
            </a:solidFill>
            <a:ln w="12700" cap="flat" cmpd="sng" algn="ctr">
              <a:solidFill>
                <a:srgbClr val="5B9BD5">
                  <a:shade val="50000"/>
                </a:srgbClr>
              </a:solidFill>
              <a:prstDash val="solid"/>
              <a:miter lim="800000"/>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避難誘導班</a:t>
              </a:r>
            </a:p>
          </p:txBody>
        </p:sp>
        <p:sp>
          <p:nvSpPr>
            <p:cNvPr id="91" name="テキスト ボックス 90">
              <a:extLst>
                <a:ext uri="{FF2B5EF4-FFF2-40B4-BE49-F238E27FC236}">
                  <a16:creationId xmlns:a16="http://schemas.microsoft.com/office/drawing/2014/main" id="{FAF6EDA8-5C4F-4167-A51E-87557C6F071E}"/>
                </a:ext>
              </a:extLst>
            </p:cNvPr>
            <p:cNvSpPr txBox="1"/>
            <p:nvPr/>
          </p:nvSpPr>
          <p:spPr>
            <a:xfrm>
              <a:off x="7800527" y="2531211"/>
              <a:ext cx="1593491" cy="246221"/>
            </a:xfrm>
            <a:prstGeom prst="rect">
              <a:avLst/>
            </a:prstGeom>
            <a:solidFill>
              <a:srgbClr val="70AD47"/>
            </a:solidFill>
            <a:ln w="12700" cap="flat" cmpd="sng" algn="ctr">
              <a:solidFill>
                <a:srgbClr val="70AD47">
                  <a:shade val="50000"/>
                </a:srgbClr>
              </a:solidFill>
              <a:prstDash val="solid"/>
              <a:miter lim="800000"/>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装備品等準備班</a:t>
              </a:r>
            </a:p>
          </p:txBody>
        </p:sp>
        <p:sp>
          <p:nvSpPr>
            <p:cNvPr id="92" name="テキスト ボックス 91">
              <a:extLst>
                <a:ext uri="{FF2B5EF4-FFF2-40B4-BE49-F238E27FC236}">
                  <a16:creationId xmlns:a16="http://schemas.microsoft.com/office/drawing/2014/main" id="{947D4443-9BEF-404F-BE1B-73EB7669BE37}"/>
                </a:ext>
              </a:extLst>
            </p:cNvPr>
            <p:cNvSpPr txBox="1"/>
            <p:nvPr/>
          </p:nvSpPr>
          <p:spPr>
            <a:xfrm>
              <a:off x="3119416" y="3316396"/>
              <a:ext cx="1448026" cy="646331"/>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状況把握、指揮</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施設職員等召集</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避難開始の判断</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（避難開始判断）</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93" name="テキスト ボックス 92">
              <a:extLst>
                <a:ext uri="{FF2B5EF4-FFF2-40B4-BE49-F238E27FC236}">
                  <a16:creationId xmlns:a16="http://schemas.microsoft.com/office/drawing/2014/main" id="{EDD10382-36AF-4CFF-8B3C-2E16A9512EFC}"/>
                </a:ext>
              </a:extLst>
            </p:cNvPr>
            <p:cNvSpPr txBox="1"/>
            <p:nvPr/>
          </p:nvSpPr>
          <p:spPr>
            <a:xfrm>
              <a:off x="3116636" y="4181002"/>
              <a:ext cx="1428684" cy="369332"/>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状況把握、指揮</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避難開始判断</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94" name="テキスト ボックス 93">
              <a:extLst>
                <a:ext uri="{FF2B5EF4-FFF2-40B4-BE49-F238E27FC236}">
                  <a16:creationId xmlns:a16="http://schemas.microsoft.com/office/drawing/2014/main" id="{A52D467E-7209-4B92-B811-6D8DE8631AE6}"/>
                </a:ext>
              </a:extLst>
            </p:cNvPr>
            <p:cNvSpPr txBox="1"/>
            <p:nvPr/>
          </p:nvSpPr>
          <p:spPr>
            <a:xfrm>
              <a:off x="3145233" y="5317857"/>
              <a:ext cx="1550855" cy="646331"/>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状況把握、指揮</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避難先での施設利用者の支援の監督</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（緊急安全確保の判断）</a:t>
              </a:r>
            </a:p>
          </p:txBody>
        </p:sp>
        <p:sp>
          <p:nvSpPr>
            <p:cNvPr id="95" name="テキスト ボックス 94">
              <a:extLst>
                <a:ext uri="{FF2B5EF4-FFF2-40B4-BE49-F238E27FC236}">
                  <a16:creationId xmlns:a16="http://schemas.microsoft.com/office/drawing/2014/main" id="{CE081B90-94C7-4330-BAF1-E91BA02A8928}"/>
                </a:ext>
              </a:extLst>
            </p:cNvPr>
            <p:cNvSpPr txBox="1"/>
            <p:nvPr/>
          </p:nvSpPr>
          <p:spPr>
            <a:xfrm>
              <a:off x="3145233" y="6240478"/>
              <a:ext cx="1428684" cy="230832"/>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緊急安全確保</a:t>
              </a:r>
            </a:p>
          </p:txBody>
        </p:sp>
        <p:sp>
          <p:nvSpPr>
            <p:cNvPr id="96" name="テキスト ボックス 95">
              <a:extLst>
                <a:ext uri="{FF2B5EF4-FFF2-40B4-BE49-F238E27FC236}">
                  <a16:creationId xmlns:a16="http://schemas.microsoft.com/office/drawing/2014/main" id="{7534FA80-333F-470B-BE5D-BB0D09E81252}"/>
                </a:ext>
              </a:extLst>
            </p:cNvPr>
            <p:cNvSpPr txBox="1"/>
            <p:nvPr/>
          </p:nvSpPr>
          <p:spPr>
            <a:xfrm>
              <a:off x="993510" y="2551778"/>
              <a:ext cx="2116240" cy="246221"/>
            </a:xfrm>
            <a:prstGeom prst="rect">
              <a:avLst/>
            </a:prstGeom>
            <a:solidFill>
              <a:srgbClr val="A5A5A5"/>
            </a:solidFill>
            <a:ln w="12700" cap="flat" cmpd="sng" algn="ctr">
              <a:solidFill>
                <a:srgbClr val="A5A5A5">
                  <a:shade val="50000"/>
                </a:srgbClr>
              </a:solidFill>
              <a:prstDash val="solid"/>
              <a:miter lim="800000"/>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white"/>
                  </a:solidFill>
                  <a:effectLst/>
                  <a:uLnTx/>
                  <a:uFillTx/>
                  <a:latin typeface="ＤＨＰ平成ゴシックW5" panose="020B0500000000000000" pitchFamily="50" charset="-128"/>
                  <a:ea typeface="ＤＨＰ平成ゴシックW5" panose="020B0500000000000000" pitchFamily="50" charset="-128"/>
                  <a:cs typeface="Arial"/>
                </a:rPr>
                <a:t>防災気象情報、避難情報</a:t>
              </a:r>
            </a:p>
          </p:txBody>
        </p:sp>
        <p:sp>
          <p:nvSpPr>
            <p:cNvPr id="97" name="テキスト ボックス 96">
              <a:extLst>
                <a:ext uri="{FF2B5EF4-FFF2-40B4-BE49-F238E27FC236}">
                  <a16:creationId xmlns:a16="http://schemas.microsoft.com/office/drawing/2014/main" id="{59161036-ECFD-485F-83F2-A6BB4D108929}"/>
                </a:ext>
              </a:extLst>
            </p:cNvPr>
            <p:cNvSpPr txBox="1"/>
            <p:nvPr/>
          </p:nvSpPr>
          <p:spPr>
            <a:xfrm>
              <a:off x="993510" y="2276872"/>
              <a:ext cx="2123125" cy="246221"/>
            </a:xfrm>
            <a:prstGeom prst="rect">
              <a:avLst/>
            </a:prstGeom>
            <a:noFill/>
            <a:ln>
              <a:solidFill>
                <a:sysClr val="windowText" lastClr="000000"/>
              </a:solidFill>
            </a:ln>
          </p:spPr>
          <p:txBody>
            <a:bodyPr wrap="square">
              <a:spAutoFit/>
            </a:bodyPr>
            <a:lstStyle>
              <a:defPPr>
                <a:defRPr lang="en-US"/>
              </a:defPPr>
              <a:lvl1pPr>
                <a:defRPr kumimoji="1" sz="1517"/>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Arial"/>
                </a:rPr>
                <a:t>施設型タイムラインの設定</a:t>
              </a:r>
              <a:endParaRPr kumimoji="1" lang="en-US" altLang="ja-JP" sz="1000" b="1" i="0" u="none" strike="noStrike" kern="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Arial"/>
              </a:endParaRPr>
            </a:p>
          </p:txBody>
        </p:sp>
        <p:sp>
          <p:nvSpPr>
            <p:cNvPr id="98" name="テキスト ボックス 97">
              <a:extLst>
                <a:ext uri="{FF2B5EF4-FFF2-40B4-BE49-F238E27FC236}">
                  <a16:creationId xmlns:a16="http://schemas.microsoft.com/office/drawing/2014/main" id="{F6609E21-9950-4A9F-B7B3-C2F071216ABD}"/>
                </a:ext>
              </a:extLst>
            </p:cNvPr>
            <p:cNvSpPr txBox="1"/>
            <p:nvPr/>
          </p:nvSpPr>
          <p:spPr>
            <a:xfrm>
              <a:off x="4639587" y="3316396"/>
              <a:ext cx="1524709" cy="784830"/>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気象情報、水位情報、避難情報、避難先情報等の収集</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施設職員や避難支援協力者への連絡</a:t>
              </a:r>
            </a:p>
          </p:txBody>
        </p:sp>
        <p:sp>
          <p:nvSpPr>
            <p:cNvPr id="99" name="テキスト ボックス 98">
              <a:extLst>
                <a:ext uri="{FF2B5EF4-FFF2-40B4-BE49-F238E27FC236}">
                  <a16:creationId xmlns:a16="http://schemas.microsoft.com/office/drawing/2014/main" id="{78CD6240-92CC-444C-B515-C7FDF4F7B19A}"/>
                </a:ext>
              </a:extLst>
            </p:cNvPr>
            <p:cNvSpPr txBox="1"/>
            <p:nvPr/>
          </p:nvSpPr>
          <p:spPr>
            <a:xfrm>
              <a:off x="4677438" y="5317857"/>
              <a:ext cx="1466218" cy="230832"/>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市町村等への連絡</a:t>
              </a:r>
            </a:p>
          </p:txBody>
        </p:sp>
        <p:sp>
          <p:nvSpPr>
            <p:cNvPr id="100" name="テキスト ボックス 99">
              <a:extLst>
                <a:ext uri="{FF2B5EF4-FFF2-40B4-BE49-F238E27FC236}">
                  <a16:creationId xmlns:a16="http://schemas.microsoft.com/office/drawing/2014/main" id="{0551A3E7-F3D7-4639-8182-FD826C3150B9}"/>
                </a:ext>
              </a:extLst>
            </p:cNvPr>
            <p:cNvSpPr txBox="1"/>
            <p:nvPr/>
          </p:nvSpPr>
          <p:spPr>
            <a:xfrm>
              <a:off x="6191458" y="3316396"/>
              <a:ext cx="1563009" cy="507831"/>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避難誘導体制の確認</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避難ルートの確認</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（避難誘導開始）</a:t>
              </a:r>
            </a:p>
          </p:txBody>
        </p:sp>
        <p:sp>
          <p:nvSpPr>
            <p:cNvPr id="101" name="テキスト ボックス 100">
              <a:extLst>
                <a:ext uri="{FF2B5EF4-FFF2-40B4-BE49-F238E27FC236}">
                  <a16:creationId xmlns:a16="http://schemas.microsoft.com/office/drawing/2014/main" id="{CA186921-6615-45FA-AF3B-DC85B8CAA4BA}"/>
                </a:ext>
              </a:extLst>
            </p:cNvPr>
            <p:cNvSpPr txBox="1"/>
            <p:nvPr/>
          </p:nvSpPr>
          <p:spPr>
            <a:xfrm>
              <a:off x="6217275" y="5317857"/>
              <a:ext cx="1515537" cy="507831"/>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避難完了の確認</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避難先での施設利用者の支援</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02" name="矢印: 左右 52">
              <a:extLst>
                <a:ext uri="{FF2B5EF4-FFF2-40B4-BE49-F238E27FC236}">
                  <a16:creationId xmlns:a16="http://schemas.microsoft.com/office/drawing/2014/main" id="{C90D9227-ECA5-43E2-A6E8-E65AF3284A9C}"/>
                </a:ext>
              </a:extLst>
            </p:cNvPr>
            <p:cNvSpPr/>
            <p:nvPr/>
          </p:nvSpPr>
          <p:spPr>
            <a:xfrm>
              <a:off x="896995" y="5093320"/>
              <a:ext cx="8545484" cy="195184"/>
            </a:xfrm>
            <a:prstGeom prst="leftRightArrow">
              <a:avLst>
                <a:gd name="adj1" fmla="val 100000"/>
                <a:gd name="adj2" fmla="val 50000"/>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Arial"/>
                </a:rPr>
                <a:t>避　難　完　了</a:t>
              </a:r>
            </a:p>
          </p:txBody>
        </p:sp>
        <p:sp>
          <p:nvSpPr>
            <p:cNvPr id="103" name="テキスト ボックス 102">
              <a:extLst>
                <a:ext uri="{FF2B5EF4-FFF2-40B4-BE49-F238E27FC236}">
                  <a16:creationId xmlns:a16="http://schemas.microsoft.com/office/drawing/2014/main" id="{32EA852D-AFC4-4B0D-B788-D8162527207B}"/>
                </a:ext>
              </a:extLst>
            </p:cNvPr>
            <p:cNvSpPr txBox="1"/>
            <p:nvPr/>
          </p:nvSpPr>
          <p:spPr>
            <a:xfrm>
              <a:off x="2291894" y="5349311"/>
              <a:ext cx="748392" cy="230832"/>
            </a:xfrm>
            <a:prstGeom prst="rect">
              <a:avLst/>
            </a:prstGeom>
            <a:solidFill>
              <a:sysClr val="window" lastClr="FFFFFF"/>
            </a:solidFill>
            <a:ln>
              <a:solidFill>
                <a:sysClr val="windowText" lastClr="000000"/>
              </a:solidFill>
            </a:ln>
          </p:spPr>
          <p:txBody>
            <a:bodyPr wrap="square" lIns="36000" rIns="36000">
              <a:spAutoFit/>
            </a:bodyPr>
            <a:lstStyle>
              <a:defPPr>
                <a:defRPr lang="en-US"/>
              </a:defPPr>
              <a:lvl1pPr>
                <a:defRPr kumimoji="1" sz="1517">
                  <a:latin typeface="ＤＨＰ平成ゴシックW5" panose="020B0500000000000000" pitchFamily="50" charset="-128"/>
                  <a:ea typeface="ＤＨＰ平成ゴシックW5" panose="020B0500000000000000"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警戒レベル</a:t>
              </a:r>
              <a:r>
                <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4</a:t>
              </a:r>
              <a:endPar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04" name="テキスト ボックス 103">
              <a:extLst>
                <a:ext uri="{FF2B5EF4-FFF2-40B4-BE49-F238E27FC236}">
                  <a16:creationId xmlns:a16="http://schemas.microsoft.com/office/drawing/2014/main" id="{C2140EA6-2DF8-4AC6-AD7D-66E497DF6B83}"/>
                </a:ext>
              </a:extLst>
            </p:cNvPr>
            <p:cNvSpPr txBox="1"/>
            <p:nvPr/>
          </p:nvSpPr>
          <p:spPr>
            <a:xfrm>
              <a:off x="2291894" y="4187933"/>
              <a:ext cx="748392" cy="230832"/>
            </a:xfrm>
            <a:prstGeom prst="rect">
              <a:avLst/>
            </a:prstGeom>
            <a:solidFill>
              <a:sysClr val="window" lastClr="FFFFFF"/>
            </a:solidFill>
            <a:ln>
              <a:solidFill>
                <a:sysClr val="windowText" lastClr="000000"/>
              </a:solidFill>
            </a:ln>
          </p:spPr>
          <p:txBody>
            <a:bodyPr wrap="square" lIns="36000" rIns="36000">
              <a:spAutoFit/>
            </a:bodyPr>
            <a:lstStyle>
              <a:defPPr>
                <a:defRPr lang="en-US"/>
              </a:defPPr>
              <a:lvl1pPr>
                <a:defRPr kumimoji="1" sz="1517">
                  <a:latin typeface="ＤＨＰ平成ゴシックW5" panose="020B0500000000000000" pitchFamily="50" charset="-128"/>
                  <a:ea typeface="ＤＨＰ平成ゴシックW5" panose="020B0500000000000000"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警戒レベル</a:t>
              </a:r>
              <a:r>
                <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3</a:t>
              </a:r>
              <a:endPar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05" name="テキスト ボックス 104">
              <a:extLst>
                <a:ext uri="{FF2B5EF4-FFF2-40B4-BE49-F238E27FC236}">
                  <a16:creationId xmlns:a16="http://schemas.microsoft.com/office/drawing/2014/main" id="{1D381498-5C07-4E1C-9CA4-07139B8E664E}"/>
                </a:ext>
              </a:extLst>
            </p:cNvPr>
            <p:cNvSpPr txBox="1"/>
            <p:nvPr/>
          </p:nvSpPr>
          <p:spPr>
            <a:xfrm>
              <a:off x="2292015" y="3353076"/>
              <a:ext cx="748392" cy="230832"/>
            </a:xfrm>
            <a:prstGeom prst="rect">
              <a:avLst/>
            </a:prstGeom>
            <a:solidFill>
              <a:sysClr val="window" lastClr="FFFFFF"/>
            </a:solidFill>
            <a:ln>
              <a:solidFill>
                <a:sysClr val="windowText" lastClr="000000"/>
              </a:solidFill>
            </a:ln>
          </p:spPr>
          <p:txBody>
            <a:bodyPr wrap="square" lIns="36000" rIns="36000">
              <a:spAutoFit/>
            </a:bodyPr>
            <a:lstStyle>
              <a:defPPr>
                <a:defRPr lang="en-US"/>
              </a:defPPr>
              <a:lvl1pPr>
                <a:defRPr kumimoji="1" sz="1517">
                  <a:latin typeface="ＤＨＰ平成ゴシックW5" panose="020B0500000000000000" pitchFamily="50" charset="-128"/>
                  <a:ea typeface="ＤＨＰ平成ゴシックW5" panose="020B0500000000000000"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警戒レベル</a:t>
              </a:r>
              <a:r>
                <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2</a:t>
              </a:r>
              <a:endPar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06" name="テキスト ボックス 105">
              <a:extLst>
                <a:ext uri="{FF2B5EF4-FFF2-40B4-BE49-F238E27FC236}">
                  <a16:creationId xmlns:a16="http://schemas.microsoft.com/office/drawing/2014/main" id="{9AA1ED3F-3F17-4847-BE0A-8844C48C29CD}"/>
                </a:ext>
              </a:extLst>
            </p:cNvPr>
            <p:cNvSpPr txBox="1"/>
            <p:nvPr/>
          </p:nvSpPr>
          <p:spPr>
            <a:xfrm>
              <a:off x="2294675" y="2859885"/>
              <a:ext cx="748392" cy="230832"/>
            </a:xfrm>
            <a:prstGeom prst="rect">
              <a:avLst/>
            </a:prstGeom>
            <a:solidFill>
              <a:sysClr val="window" lastClr="FFFFFF"/>
            </a:solidFill>
            <a:ln>
              <a:solidFill>
                <a:sysClr val="windowText" lastClr="000000"/>
              </a:solidFill>
            </a:ln>
          </p:spPr>
          <p:txBody>
            <a:bodyPr wrap="square" lIns="36000" rIns="36000">
              <a:spAutoFit/>
            </a:bodyPr>
            <a:lstStyle>
              <a:defPPr>
                <a:defRPr lang="en-US"/>
              </a:defPPr>
              <a:lvl1pPr>
                <a:defRPr kumimoji="1" sz="1517">
                  <a:latin typeface="ＤＨＰ平成ゴシックW5" panose="020B0500000000000000" pitchFamily="50" charset="-128"/>
                  <a:ea typeface="ＤＨＰ平成ゴシックW5" panose="020B0500000000000000"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警戒レベル</a:t>
              </a:r>
              <a:r>
                <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1</a:t>
              </a:r>
              <a:endPar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07" name="テキスト ボックス 106">
              <a:extLst>
                <a:ext uri="{FF2B5EF4-FFF2-40B4-BE49-F238E27FC236}">
                  <a16:creationId xmlns:a16="http://schemas.microsoft.com/office/drawing/2014/main" id="{AF7922F1-C7FA-40CB-9292-37F2CD4FFF0B}"/>
                </a:ext>
              </a:extLst>
            </p:cNvPr>
            <p:cNvSpPr txBox="1"/>
            <p:nvPr/>
          </p:nvSpPr>
          <p:spPr>
            <a:xfrm>
              <a:off x="2291894" y="6263080"/>
              <a:ext cx="748392" cy="230832"/>
            </a:xfrm>
            <a:prstGeom prst="rect">
              <a:avLst/>
            </a:prstGeom>
            <a:solidFill>
              <a:sysClr val="window" lastClr="FFFFFF"/>
            </a:solidFill>
            <a:ln>
              <a:solidFill>
                <a:sysClr val="windowText" lastClr="000000"/>
              </a:solidFill>
            </a:ln>
          </p:spPr>
          <p:txBody>
            <a:bodyPr wrap="square" lIns="36000" rIns="36000">
              <a:spAutoFit/>
            </a:bodyPr>
            <a:lstStyle>
              <a:defPPr>
                <a:defRPr lang="en-US"/>
              </a:defPPr>
              <a:lvl1pPr>
                <a:defRPr kumimoji="1" sz="1517">
                  <a:latin typeface="ＤＨＰ平成ゴシックW5" panose="020B0500000000000000" pitchFamily="50" charset="-128"/>
                  <a:ea typeface="ＤＨＰ平成ゴシックW5" panose="020B0500000000000000"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警戒レベル</a:t>
              </a:r>
              <a:r>
                <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5</a:t>
              </a:r>
              <a:endPar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08" name="テキスト ボックス 107">
              <a:extLst>
                <a:ext uri="{FF2B5EF4-FFF2-40B4-BE49-F238E27FC236}">
                  <a16:creationId xmlns:a16="http://schemas.microsoft.com/office/drawing/2014/main" id="{947D4443-9BEF-404F-BE1B-73EB7669BE37}"/>
                </a:ext>
              </a:extLst>
            </p:cNvPr>
            <p:cNvSpPr txBox="1"/>
            <p:nvPr/>
          </p:nvSpPr>
          <p:spPr>
            <a:xfrm>
              <a:off x="3115495" y="2823458"/>
              <a:ext cx="1448026" cy="507831"/>
            </a:xfrm>
            <a:prstGeom prst="rect">
              <a:avLst/>
            </a:prstGeom>
            <a:noFill/>
          </p:spPr>
          <p:txBody>
            <a:bodyPr wrap="square">
              <a:spAutoFit/>
            </a:body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状況把握、指揮</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体制確立の判断</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事前休業の判断</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09" name="テキスト ボックス 108">
              <a:extLst>
                <a:ext uri="{FF2B5EF4-FFF2-40B4-BE49-F238E27FC236}">
                  <a16:creationId xmlns:a16="http://schemas.microsoft.com/office/drawing/2014/main" id="{947D4443-9BEF-404F-BE1B-73EB7669BE37}"/>
                </a:ext>
              </a:extLst>
            </p:cNvPr>
            <p:cNvSpPr txBox="1"/>
            <p:nvPr/>
          </p:nvSpPr>
          <p:spPr>
            <a:xfrm>
              <a:off x="4646446" y="2823458"/>
              <a:ext cx="1448026" cy="507831"/>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気象情報等収集</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施設職員への情報伝達</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10" name="テキスト ボックス 109">
              <a:extLst>
                <a:ext uri="{FF2B5EF4-FFF2-40B4-BE49-F238E27FC236}">
                  <a16:creationId xmlns:a16="http://schemas.microsoft.com/office/drawing/2014/main" id="{947D4443-9BEF-404F-BE1B-73EB7669BE37}"/>
                </a:ext>
              </a:extLst>
            </p:cNvPr>
            <p:cNvSpPr txBox="1"/>
            <p:nvPr/>
          </p:nvSpPr>
          <p:spPr>
            <a:xfrm>
              <a:off x="7760180" y="2823458"/>
              <a:ext cx="1689255" cy="507831"/>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（避難に必要な設備や装備品、備蓄品、避難先への持ち出し品等を点検し準備）</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11" name="テキスト ボックス 110">
              <a:extLst>
                <a:ext uri="{FF2B5EF4-FFF2-40B4-BE49-F238E27FC236}">
                  <a16:creationId xmlns:a16="http://schemas.microsoft.com/office/drawing/2014/main" id="{F6609E21-9950-4A9F-B7B3-C2F071216ABD}"/>
                </a:ext>
              </a:extLst>
            </p:cNvPr>
            <p:cNvSpPr txBox="1"/>
            <p:nvPr/>
          </p:nvSpPr>
          <p:spPr>
            <a:xfrm>
              <a:off x="4651885" y="4181002"/>
              <a:ext cx="1441085" cy="646331"/>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気象情報、水位情報、避難情報等の収集</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利用者家族等への連絡</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市町村等への連絡</a:t>
              </a:r>
            </a:p>
          </p:txBody>
        </p:sp>
        <p:sp>
          <p:nvSpPr>
            <p:cNvPr id="112" name="テキスト ボックス 111">
              <a:extLst>
                <a:ext uri="{FF2B5EF4-FFF2-40B4-BE49-F238E27FC236}">
                  <a16:creationId xmlns:a16="http://schemas.microsoft.com/office/drawing/2014/main" id="{F6609E21-9950-4A9F-B7B3-C2F071216ABD}"/>
                </a:ext>
              </a:extLst>
            </p:cNvPr>
            <p:cNvSpPr txBox="1"/>
            <p:nvPr/>
          </p:nvSpPr>
          <p:spPr>
            <a:xfrm>
              <a:off x="6188678" y="4181002"/>
              <a:ext cx="1499167" cy="230832"/>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避難誘導開始</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13" name="テキスト ボックス 112">
              <a:extLst>
                <a:ext uri="{FF2B5EF4-FFF2-40B4-BE49-F238E27FC236}">
                  <a16:creationId xmlns:a16="http://schemas.microsoft.com/office/drawing/2014/main" id="{F6609E21-9950-4A9F-B7B3-C2F071216ABD}"/>
                </a:ext>
              </a:extLst>
            </p:cNvPr>
            <p:cNvSpPr txBox="1"/>
            <p:nvPr/>
          </p:nvSpPr>
          <p:spPr>
            <a:xfrm>
              <a:off x="7761321" y="4181002"/>
              <a:ext cx="1681158" cy="646331"/>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要配慮者等の装備品の装着</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移動用車両の確保</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避難先への持ち出し品等を運搬</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14" name="テキスト ボックス 113">
              <a:extLst>
                <a:ext uri="{FF2B5EF4-FFF2-40B4-BE49-F238E27FC236}">
                  <a16:creationId xmlns:a16="http://schemas.microsoft.com/office/drawing/2014/main" id="{F6609E21-9950-4A9F-B7B3-C2F071216ABD}"/>
                </a:ext>
              </a:extLst>
            </p:cNvPr>
            <p:cNvSpPr txBox="1"/>
            <p:nvPr/>
          </p:nvSpPr>
          <p:spPr>
            <a:xfrm>
              <a:off x="7789918" y="5317857"/>
              <a:ext cx="1681158" cy="369332"/>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避難先での持ち出し品等の管理</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sp>
          <p:nvSpPr>
            <p:cNvPr id="115" name="テキスト ボックス 114">
              <a:extLst>
                <a:ext uri="{FF2B5EF4-FFF2-40B4-BE49-F238E27FC236}">
                  <a16:creationId xmlns:a16="http://schemas.microsoft.com/office/drawing/2014/main" id="{71E553FA-115E-4C18-81F4-16D3EFD7AE0E}"/>
                </a:ext>
              </a:extLst>
            </p:cNvPr>
            <p:cNvSpPr txBox="1"/>
            <p:nvPr/>
          </p:nvSpPr>
          <p:spPr>
            <a:xfrm>
              <a:off x="6187537" y="2823458"/>
              <a:ext cx="1563009" cy="369332"/>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（避難誘導体制の確認）</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（避難ルートの確認）</a:t>
              </a:r>
            </a:p>
          </p:txBody>
        </p:sp>
        <p:sp>
          <p:nvSpPr>
            <p:cNvPr id="116" name="テキスト ボックス 115">
              <a:extLst>
                <a:ext uri="{FF2B5EF4-FFF2-40B4-BE49-F238E27FC236}">
                  <a16:creationId xmlns:a16="http://schemas.microsoft.com/office/drawing/2014/main" id="{1879239E-E049-4055-95F7-6607972A1388}"/>
                </a:ext>
              </a:extLst>
            </p:cNvPr>
            <p:cNvSpPr txBox="1"/>
            <p:nvPr/>
          </p:nvSpPr>
          <p:spPr>
            <a:xfrm>
              <a:off x="7764102" y="3316396"/>
              <a:ext cx="1689255" cy="646331"/>
            </a:xfrm>
            <a:prstGeom prst="rect">
              <a:avLst/>
            </a:prstGeom>
            <a:noFill/>
          </p:spPr>
          <p:txBody>
            <a:bodyPr wrap="square">
              <a:spAutoFit/>
            </a:bodyPr>
            <a:lstStyle>
              <a:defPPr>
                <a:defRPr lang="en-US"/>
              </a:defPPr>
              <a:lvl1pPr marL="85725" indent="-85725">
                <a:buFont typeface="Arial" panose="020B0604020202020204" pitchFamily="34" charset="0"/>
                <a:buChar char="•"/>
                <a:defRPr kumimoji="1" sz="1517">
                  <a:latin typeface="ＤＨＰ平成ゴシックW5" panose="020B0500000000000000" pitchFamily="50" charset="-128"/>
                  <a:ea typeface="ＤＨＰ平成ゴシックW5" panose="020B0500000000000000" pitchFamily="50" charset="-128"/>
                </a:defRPr>
              </a:lvl1pPr>
            </a:lstStyle>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避難に必要な設備や装備品、備蓄品、避難先への持ち出し品等を点検し準備</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a:p>
              <a:pPr marL="85725" marR="0" lvl="0" indent="-857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rPr>
                <a:t>移動用車両の手配</a:t>
              </a:r>
              <a:endParaRPr kumimoji="1" lang="en-US" altLang="ja-JP" sz="900" b="0" i="0" u="none" strike="noStrike" kern="0" cap="none" spc="0" normalizeH="0" baseline="0" noProof="0" dirty="0">
                <a:ln>
                  <a:noFill/>
                </a:ln>
                <a:solidFill>
                  <a:prstClr val="black"/>
                </a:solidFill>
                <a:effectLst/>
                <a:uLnTx/>
                <a:uFillTx/>
                <a:latin typeface="ＤＨＰ平成ゴシックW5" panose="020B0500000000000000" pitchFamily="50" charset="-128"/>
                <a:ea typeface="ＤＨＰ平成ゴシックW5" panose="020B0500000000000000" pitchFamily="50" charset="-128"/>
                <a:cs typeface="Arial"/>
              </a:endParaRPr>
            </a:p>
          </p:txBody>
        </p:sp>
        <p:cxnSp>
          <p:nvCxnSpPr>
            <p:cNvPr id="117" name="直線コネクタ 116"/>
            <p:cNvCxnSpPr/>
            <p:nvPr/>
          </p:nvCxnSpPr>
          <p:spPr>
            <a:xfrm>
              <a:off x="3156110" y="2826495"/>
              <a:ext cx="6279785" cy="8404"/>
            </a:xfrm>
            <a:prstGeom prst="line">
              <a:avLst/>
            </a:prstGeom>
            <a:noFill/>
            <a:ln w="6350" cap="flat" cmpd="sng" algn="ctr">
              <a:solidFill>
                <a:sysClr val="windowText" lastClr="000000"/>
              </a:solidFill>
              <a:prstDash val="dash"/>
              <a:miter lim="800000"/>
            </a:ln>
            <a:effectLst/>
          </p:spPr>
        </p:cxnSp>
        <p:cxnSp>
          <p:nvCxnSpPr>
            <p:cNvPr id="118" name="直線コネクタ 117"/>
            <p:cNvCxnSpPr/>
            <p:nvPr/>
          </p:nvCxnSpPr>
          <p:spPr>
            <a:xfrm flipV="1">
              <a:off x="3145233" y="4163302"/>
              <a:ext cx="6297246" cy="1"/>
            </a:xfrm>
            <a:prstGeom prst="line">
              <a:avLst/>
            </a:prstGeom>
            <a:noFill/>
            <a:ln w="6350" cap="flat" cmpd="sng" algn="ctr">
              <a:solidFill>
                <a:sysClr val="windowText" lastClr="000000"/>
              </a:solidFill>
              <a:prstDash val="dash"/>
              <a:miter lim="800000"/>
            </a:ln>
            <a:effectLst/>
          </p:spPr>
        </p:cxnSp>
        <p:cxnSp>
          <p:nvCxnSpPr>
            <p:cNvPr id="119" name="直線コネクタ 118"/>
            <p:cNvCxnSpPr/>
            <p:nvPr/>
          </p:nvCxnSpPr>
          <p:spPr>
            <a:xfrm flipV="1">
              <a:off x="3156110" y="3307479"/>
              <a:ext cx="6279785" cy="6771"/>
            </a:xfrm>
            <a:prstGeom prst="line">
              <a:avLst/>
            </a:prstGeom>
            <a:noFill/>
            <a:ln w="6350" cap="flat" cmpd="sng" algn="ctr">
              <a:solidFill>
                <a:sysClr val="windowText" lastClr="000000"/>
              </a:solidFill>
              <a:prstDash val="dash"/>
              <a:miter lim="800000"/>
            </a:ln>
            <a:effectLst/>
          </p:spPr>
        </p:cxnSp>
        <p:cxnSp>
          <p:nvCxnSpPr>
            <p:cNvPr id="120" name="直線コネクタ 119"/>
            <p:cNvCxnSpPr/>
            <p:nvPr/>
          </p:nvCxnSpPr>
          <p:spPr>
            <a:xfrm>
              <a:off x="3168573" y="6228247"/>
              <a:ext cx="6267322" cy="9065"/>
            </a:xfrm>
            <a:prstGeom prst="line">
              <a:avLst/>
            </a:prstGeom>
            <a:noFill/>
            <a:ln w="6350" cap="flat" cmpd="sng" algn="ctr">
              <a:solidFill>
                <a:sysClr val="windowText" lastClr="000000"/>
              </a:solidFill>
              <a:prstDash val="dash"/>
              <a:miter lim="800000"/>
            </a:ln>
            <a:effectLst/>
          </p:spPr>
        </p:cxnSp>
      </p:grpSp>
    </p:spTree>
    <p:extLst>
      <p:ext uri="{BB962C8B-B14F-4D97-AF65-F5344CB8AC3E}">
        <p14:creationId xmlns:p14="http://schemas.microsoft.com/office/powerpoint/2010/main" val="9693656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bwMode="auto">
          <a:xfrm>
            <a:off x="74507" y="591710"/>
            <a:ext cx="5382549" cy="6266290"/>
          </a:xfrm>
          <a:prstGeom prst="rect">
            <a:avLst/>
          </a:prstGeom>
          <a:solidFill>
            <a:schemeClr val="accent5"/>
          </a:solidFill>
          <a:ln w="9525" algn="ctr">
            <a:noFill/>
            <a:round/>
            <a:headEnd/>
            <a:tailEnd/>
          </a:ln>
        </p:spPr>
        <p:txBody>
          <a:bodyPr rtlCol="0" anchor="ctr"/>
          <a:lstStyle/>
          <a:p>
            <a:pPr algn="ctr" defTabSz="1277938">
              <a:spcBef>
                <a:spcPts val="600"/>
              </a:spcBef>
              <a:spcAft>
                <a:spcPts val="600"/>
              </a:spcAft>
            </a:pPr>
            <a:endParaRPr kumimoji="1" lang="ja-JP" altLang="en-US" sz="2800" dirty="0">
              <a:latin typeface="HGS創英角ｺﾞｼｯｸUB" pitchFamily="50" charset="-128"/>
              <a:ea typeface="HGS創英角ｺﾞｼｯｸUB" pitchFamily="50" charset="-128"/>
            </a:endParaRPr>
          </a:p>
        </p:txBody>
      </p:sp>
      <p:sp>
        <p:nvSpPr>
          <p:cNvPr id="4" name="スライド番号プレースホルダー 1"/>
          <p:cNvSpPr>
            <a:spLocks noGrp="1"/>
          </p:cNvSpPr>
          <p:nvPr>
            <p:ph type="sldNum" sz="quarter" idx="12"/>
          </p:nvPr>
        </p:nvSpPr>
        <p:spPr>
          <a:xfrm>
            <a:off x="7585075" y="6486525"/>
            <a:ext cx="2312988" cy="476250"/>
          </a:xfrm>
        </p:spPr>
        <p:txBody>
          <a:bodyPr/>
          <a:lstStyle/>
          <a:p>
            <a:fld id="{7C7A936E-EFF4-4750-8004-67944D92CF59}" type="slidenum">
              <a:rPr lang="en-US" altLang="ja-JP" smtClean="0"/>
              <a:pPr/>
              <a:t>36</a:t>
            </a:fld>
            <a:endParaRPr lang="en-US" altLang="ja-JP"/>
          </a:p>
        </p:txBody>
      </p:sp>
      <p:sp>
        <p:nvSpPr>
          <p:cNvPr id="6" name="角丸四角形 5">
            <a:extLst>
              <a:ext uri="{FF2B5EF4-FFF2-40B4-BE49-F238E27FC236}">
                <a16:creationId xmlns:a16="http://schemas.microsoft.com/office/drawing/2014/main" id="{317FC918-E385-4815-9EAC-6F29D5809737}"/>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latinLnBrk="0">
              <a:lnSpc>
                <a:spcPct val="100000"/>
              </a:lnSpc>
              <a:buClrTx/>
              <a:buSzTx/>
              <a:buFontTx/>
              <a:buNone/>
              <a:tabLst/>
              <a:defRPr/>
            </a:pPr>
            <a:r>
              <a:rPr kumimoji="1" lang="ja-JP" altLang="en-US" sz="3600" b="1" dirty="0">
                <a:solidFill>
                  <a:prstClr val="white"/>
                </a:solidFill>
                <a:ea typeface="メイリオ" panose="020B0604030504040204" pitchFamily="50" charset="-128"/>
              </a:rPr>
              <a:t>理解度チェック（問題）</a:t>
            </a:r>
            <a:endParaRPr kumimoji="1" lang="en-US" altLang="ja-JP" sz="3600" b="1" dirty="0">
              <a:solidFill>
                <a:prstClr val="white"/>
              </a:solidFill>
              <a:ea typeface="メイリオ" panose="020B0604030504040204" pitchFamily="50" charset="-128"/>
            </a:endParaRPr>
          </a:p>
        </p:txBody>
      </p:sp>
      <p:sp>
        <p:nvSpPr>
          <p:cNvPr id="9" name="テキスト ボックス 8">
            <a:extLst>
              <a:ext uri="{FF2B5EF4-FFF2-40B4-BE49-F238E27FC236}">
                <a16:creationId xmlns:a16="http://schemas.microsoft.com/office/drawing/2014/main" id="{AD648757-543D-4CD7-8D18-9A19237CF720}"/>
              </a:ext>
            </a:extLst>
          </p:cNvPr>
          <p:cNvSpPr txBox="1"/>
          <p:nvPr/>
        </p:nvSpPr>
        <p:spPr>
          <a:xfrm>
            <a:off x="98971" y="692696"/>
            <a:ext cx="5376217" cy="4785926"/>
          </a:xfrm>
          <a:prstGeom prst="rect">
            <a:avLst/>
          </a:prstGeom>
        </p:spPr>
        <p:txBody>
          <a:bodyPr wrap="square">
            <a:spAutoFit/>
          </a:bodyPr>
          <a:lstStyle/>
          <a:p>
            <a:pPr marL="0" marR="0" lvl="0" indent="0" algn="l" defTabSz="1277938" rtl="0" eaLnBrk="1" fontAlgn="base" latinLnBrk="0" hangingPunct="1">
              <a:lnSpc>
                <a:spcPct val="15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a:rPr>
              <a:t>次の内容は「○」か「</a:t>
            </a:r>
            <a:r>
              <a:rPr kumimoji="1" lang="en-US" altLang="ja-JP" sz="2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a:rPr>
              <a:t>×</a:t>
            </a:r>
            <a:r>
              <a:rPr kumimoji="1" lang="ja-JP" altLang="en-US" sz="2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a:rPr>
              <a:t>」どちらでしょうか。</a:t>
            </a:r>
            <a:endParaRPr kumimoji="1" lang="en-US" altLang="ja-JP" sz="2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a:endParaRPr>
          </a:p>
          <a:p>
            <a:pPr marL="0" marR="0" lvl="0" indent="0" algn="l" defTabSz="1277938" rtl="0" eaLnBrk="1" fontAlgn="base" latinLnBrk="0" hangingPunct="1">
              <a:lnSpc>
                <a:spcPct val="15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a:rPr>
              <a:t>「✖」の場合、正解を考えてください。</a:t>
            </a:r>
            <a:endParaRPr kumimoji="1" lang="en-US" altLang="ja-JP" sz="2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a:endParaRPr>
          </a:p>
          <a:p>
            <a:pPr marL="457200" marR="0" lvl="0" indent="-457200" algn="l" defTabSz="1277938" rtl="0" eaLnBrk="1" fontAlgn="base" latinLnBrk="0" hangingPunct="1">
              <a:lnSpc>
                <a:spcPct val="100000"/>
              </a:lnSpc>
              <a:spcBef>
                <a:spcPts val="600"/>
              </a:spcBef>
              <a:spcAft>
                <a:spcPts val="600"/>
              </a:spcAft>
              <a:buClrTx/>
              <a:buSzTx/>
              <a:buFont typeface="+mj-ea"/>
              <a:buAutoNum type="circleNumDbPlain"/>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統括指揮者（施設管理者の場合もある）の役割は、</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防災体制の確立や職員等の召集、避難開始の判断、事前休業の判断等</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である。</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a:p>
            <a:pPr marL="457200" marR="0" lvl="0" indent="-457200" algn="l" defTabSz="1277938" rtl="0" eaLnBrk="1" fontAlgn="base" latinLnBrk="0" hangingPunct="1">
              <a:lnSpc>
                <a:spcPct val="100000"/>
              </a:lnSpc>
              <a:spcBef>
                <a:spcPts val="600"/>
              </a:spcBef>
              <a:spcAft>
                <a:spcPts val="600"/>
              </a:spcAft>
              <a:buClrTx/>
              <a:buSzTx/>
              <a:buFont typeface="+mj-ea"/>
              <a:buAutoNum type="circleNumDbPlain"/>
              <a:tabLst/>
              <a:defRPr/>
            </a:pP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Arial"/>
              </a:rPr>
              <a:t>避難</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訓練を振り返るためには、</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目的（確認すべき事項）と目標を決めておくことが重要</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であり、訓練終了後には、</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参加者による訓練の振り返りを実施することが大切</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である。</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a:p>
            <a:pPr marL="457200" marR="0" lvl="0" indent="-457200" algn="l" defTabSz="1277938" rtl="0" eaLnBrk="1" fontAlgn="base" latinLnBrk="0" hangingPunct="1">
              <a:lnSpc>
                <a:spcPct val="100000"/>
              </a:lnSpc>
              <a:spcBef>
                <a:spcPts val="600"/>
              </a:spcBef>
              <a:spcAft>
                <a:spcPts val="600"/>
              </a:spcAft>
              <a:buClrTx/>
              <a:buSzTx/>
              <a:buFont typeface="+mj-ea"/>
              <a:buAutoNum type="circleNumDbPlain"/>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避難確保計画は、</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一度作成すれば見直す必要はない</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p:txBody>
      </p:sp>
    </p:spTree>
    <p:extLst>
      <p:ext uri="{BB962C8B-B14F-4D97-AF65-F5344CB8AC3E}">
        <p14:creationId xmlns:p14="http://schemas.microsoft.com/office/powerpoint/2010/main" val="35501770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bwMode="auto">
          <a:xfrm>
            <a:off x="74507" y="591710"/>
            <a:ext cx="5382549" cy="6266290"/>
          </a:xfrm>
          <a:prstGeom prst="rect">
            <a:avLst/>
          </a:prstGeom>
          <a:solidFill>
            <a:schemeClr val="accent5"/>
          </a:solidFill>
          <a:ln w="9525" algn="ctr">
            <a:noFill/>
            <a:round/>
            <a:headEnd/>
            <a:tailEnd/>
          </a:ln>
        </p:spPr>
        <p:txBody>
          <a:bodyPr rtlCol="0" anchor="ctr"/>
          <a:lstStyle/>
          <a:p>
            <a:pPr marL="0" marR="0" lvl="0" indent="0" algn="ctr" defTabSz="1277938" rtl="0" eaLnBrk="0" fontAlgn="base" latinLnBrk="0" hangingPunct="0">
              <a:lnSpc>
                <a:spcPct val="100000"/>
              </a:lnSpc>
              <a:spcBef>
                <a:spcPts val="600"/>
              </a:spcBef>
              <a:spcAft>
                <a:spcPts val="60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HGS創英角ｺﾞｼｯｸUB" pitchFamily="50" charset="-128"/>
              <a:ea typeface="HGS創英角ｺﾞｼｯｸUB" pitchFamily="50" charset="-128"/>
              <a:cs typeface="Arial"/>
            </a:endParaRPr>
          </a:p>
        </p:txBody>
      </p:sp>
      <p:sp>
        <p:nvSpPr>
          <p:cNvPr id="4" name="スライド番号プレースホルダー 1"/>
          <p:cNvSpPr>
            <a:spLocks noGrp="1"/>
          </p:cNvSpPr>
          <p:nvPr>
            <p:ph type="sldNum" sz="quarter" idx="12"/>
          </p:nvPr>
        </p:nvSpPr>
        <p:spPr>
          <a:xfrm>
            <a:off x="7585075" y="6486525"/>
            <a:ext cx="2312988" cy="476250"/>
          </a:xfrm>
        </p:spPr>
        <p:txBody>
          <a:bodyPr/>
          <a:lstStyle/>
          <a:p>
            <a:pPr marL="0" marR="0" lvl="0" indent="0" algn="r" defTabSz="914400" rtl="0" eaLnBrk="1" fontAlgn="base" latinLnBrk="0" hangingPunct="1">
              <a:lnSpc>
                <a:spcPct val="100000"/>
              </a:lnSpc>
              <a:spcBef>
                <a:spcPct val="0"/>
              </a:spcBef>
              <a:spcAft>
                <a:spcPct val="0"/>
              </a:spcAft>
              <a:buClrTx/>
              <a:buSzPct val="100000"/>
              <a:buFontTx/>
              <a:buNone/>
              <a:tabLst/>
              <a:defRPr/>
            </a:pPr>
            <a:fld id="{7C7A936E-EFF4-4750-8004-67944D92CF59}" type="slidenum">
              <a:rPr kumimoji="0" lang="en-US" altLang="ja-JP" sz="1400" b="0" i="0" u="none" strike="noStrike" kern="1200" cap="none" spc="0" normalizeH="0" baseline="0" noProof="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rPr>
              <a:pPr marL="0" marR="0" lvl="0" indent="0" algn="r" defTabSz="914400" rtl="0" eaLnBrk="1" fontAlgn="base" latinLnBrk="0" hangingPunct="1">
                <a:lnSpc>
                  <a:spcPct val="100000"/>
                </a:lnSpc>
                <a:spcBef>
                  <a:spcPct val="0"/>
                </a:spcBef>
                <a:spcAft>
                  <a:spcPct val="0"/>
                </a:spcAft>
                <a:buClrTx/>
                <a:buSzPct val="100000"/>
                <a:buFontTx/>
                <a:buNone/>
                <a:tabLst/>
                <a:defRPr/>
              </a:pPr>
              <a:t>37</a:t>
            </a:fld>
            <a:endParaRPr kumimoji="0" lang="en-US" altLang="ja-JP" sz="14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Arial"/>
            </a:endParaRPr>
          </a:p>
        </p:txBody>
      </p:sp>
      <p:sp>
        <p:nvSpPr>
          <p:cNvPr id="6" name="角丸四角形 5">
            <a:extLst>
              <a:ext uri="{FF2B5EF4-FFF2-40B4-BE49-F238E27FC236}">
                <a16:creationId xmlns:a16="http://schemas.microsoft.com/office/drawing/2014/main" id="{317FC918-E385-4815-9EAC-6F29D5809737}"/>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Arial"/>
                <a:ea typeface="メイリオ" panose="020B0604030504040204" pitchFamily="50" charset="-128"/>
                <a:cs typeface="Arial"/>
              </a:rPr>
              <a:t>理解度チェック（回答）</a:t>
            </a:r>
            <a:endParaRPr kumimoji="1" lang="en-US" altLang="ja-JP" sz="3600" b="1" i="0" u="none" strike="noStrike" kern="1200" cap="none" spc="0" normalizeH="0" baseline="0" noProof="0" dirty="0">
              <a:ln>
                <a:noFill/>
              </a:ln>
              <a:solidFill>
                <a:prstClr val="white"/>
              </a:solidFill>
              <a:effectLst/>
              <a:uLnTx/>
              <a:uFillTx/>
              <a:latin typeface="Arial"/>
              <a:ea typeface="メイリオ" panose="020B0604030504040204" pitchFamily="50" charset="-128"/>
              <a:cs typeface="Arial"/>
            </a:endParaRPr>
          </a:p>
        </p:txBody>
      </p:sp>
      <p:sp>
        <p:nvSpPr>
          <p:cNvPr id="8" name="テキスト ボックス 7">
            <a:extLst>
              <a:ext uri="{FF2B5EF4-FFF2-40B4-BE49-F238E27FC236}">
                <a16:creationId xmlns:a16="http://schemas.microsoft.com/office/drawing/2014/main" id="{AD648757-543D-4CD7-8D18-9A19237CF720}"/>
              </a:ext>
            </a:extLst>
          </p:cNvPr>
          <p:cNvSpPr txBox="1"/>
          <p:nvPr/>
        </p:nvSpPr>
        <p:spPr>
          <a:xfrm>
            <a:off x="98971" y="692696"/>
            <a:ext cx="5376217" cy="4785926"/>
          </a:xfrm>
          <a:prstGeom prst="rect">
            <a:avLst/>
          </a:prstGeom>
        </p:spPr>
        <p:txBody>
          <a:bodyPr wrap="square">
            <a:spAutoFit/>
          </a:bodyPr>
          <a:lstStyle/>
          <a:p>
            <a:pPr marL="0" marR="0" lvl="0" indent="0" algn="l" defTabSz="1277938" rtl="0" eaLnBrk="1" fontAlgn="base" latinLnBrk="0" hangingPunct="1">
              <a:lnSpc>
                <a:spcPct val="15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次の内容は「○」か「</a:t>
            </a:r>
            <a:r>
              <a:rPr kumimoji="1" lang="en-US" altLang="ja-JP" sz="2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a:t>
            </a:r>
            <a:r>
              <a:rPr kumimoji="1" lang="ja-JP" altLang="en-US" sz="2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」どちらでしょうか。</a:t>
            </a:r>
            <a:endParaRPr kumimoji="1" lang="en-US" altLang="ja-JP" sz="2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a:p>
            <a:pPr marL="0" marR="0" lvl="0" indent="0" algn="l" defTabSz="1277938" rtl="0" eaLnBrk="1" fontAlgn="base" latinLnBrk="0" hangingPunct="1">
              <a:lnSpc>
                <a:spcPct val="15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「✖」の場合、正解を考えてください。</a:t>
            </a:r>
            <a:endParaRPr kumimoji="1" lang="en-US" altLang="ja-JP" sz="2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a:p>
            <a:pPr marL="457200" marR="0" lvl="0" indent="-457200" algn="l" defTabSz="1277938" rtl="0" eaLnBrk="1" fontAlgn="base" latinLnBrk="0" hangingPunct="1">
              <a:lnSpc>
                <a:spcPct val="100000"/>
              </a:lnSpc>
              <a:spcBef>
                <a:spcPts val="600"/>
              </a:spcBef>
              <a:spcAft>
                <a:spcPts val="600"/>
              </a:spcAft>
              <a:buClrTx/>
              <a:buSzTx/>
              <a:buFont typeface="+mj-ea"/>
              <a:buAutoNum type="circleNumDbPlain"/>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統括指揮者（施設管理者の場合もある）の役割は、</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防災体制の確立や職員等の召集、避難開始の判断、事前休業の判断等</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である。</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a:p>
            <a:pPr marL="457200" marR="0" lvl="0" indent="-457200" algn="l" defTabSz="1277938" rtl="0" eaLnBrk="1" fontAlgn="base" latinLnBrk="0" hangingPunct="1">
              <a:lnSpc>
                <a:spcPct val="100000"/>
              </a:lnSpc>
              <a:spcBef>
                <a:spcPts val="600"/>
              </a:spcBef>
              <a:spcAft>
                <a:spcPts val="600"/>
              </a:spcAft>
              <a:buClrTx/>
              <a:buSzTx/>
              <a:buFont typeface="+mj-ea"/>
              <a:buAutoNum type="circleNumDbPlain"/>
              <a:tabLst/>
              <a:defRPr/>
            </a:pP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Arial"/>
              </a:rPr>
              <a:t>避難</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訓練を振り返るためには、</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目的（確認すべき事項）と目標を決めておくことが重要</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であり、訓練終了後には、</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参加者による訓練の振り返りを実施することが大切</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である。</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a:p>
            <a:pPr marL="457200" marR="0" lvl="0" indent="-457200" algn="l" defTabSz="1277938" rtl="0" eaLnBrk="1" fontAlgn="base" latinLnBrk="0" hangingPunct="1">
              <a:lnSpc>
                <a:spcPct val="100000"/>
              </a:lnSpc>
              <a:spcBef>
                <a:spcPts val="600"/>
              </a:spcBef>
              <a:spcAft>
                <a:spcPts val="600"/>
              </a:spcAft>
              <a:buClrTx/>
              <a:buSzTx/>
              <a:buFont typeface="+mj-ea"/>
              <a:buAutoNum type="circleNumDbPlain"/>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避難確保計画は、</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一度作成すれば見直す必要はない</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p:txBody>
      </p:sp>
      <p:sp>
        <p:nvSpPr>
          <p:cNvPr id="10" name="テキスト ボックス 9">
            <a:extLst>
              <a:ext uri="{FF2B5EF4-FFF2-40B4-BE49-F238E27FC236}">
                <a16:creationId xmlns:a16="http://schemas.microsoft.com/office/drawing/2014/main" id="{AD648757-543D-4CD7-8D18-9A19237CF720}"/>
              </a:ext>
            </a:extLst>
          </p:cNvPr>
          <p:cNvSpPr txBox="1"/>
          <p:nvPr/>
        </p:nvSpPr>
        <p:spPr>
          <a:xfrm>
            <a:off x="5475188" y="4720722"/>
            <a:ext cx="4296991" cy="1938992"/>
          </a:xfrm>
          <a:prstGeom prst="rect">
            <a:avLst/>
          </a:prstGeom>
          <a:ln>
            <a:noFill/>
          </a:ln>
        </p:spPr>
        <p:txBody>
          <a:bodyPr wrap="square">
            <a:spAutoFit/>
          </a:bodyPr>
          <a:lstStyle/>
          <a:p>
            <a:pPr marL="457200" marR="0" lvl="0" indent="-457200" algn="l" defTabSz="1277938" rtl="0" eaLnBrk="1" fontAlgn="base" latinLnBrk="0" hangingPunct="1">
              <a:lnSpc>
                <a:spcPct val="100000"/>
              </a:lnSpc>
              <a:spcBef>
                <a:spcPts val="600"/>
              </a:spcBef>
              <a:spcAft>
                <a:spcPts val="600"/>
              </a:spcAft>
              <a:buClrTx/>
              <a:buSzTx/>
              <a:buFont typeface="+mj-ea"/>
              <a:buAutoNum type="circleNumDbPlain" startAt="3"/>
              <a:tabLst/>
              <a:defRPr/>
            </a:pP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Arial"/>
              </a:rPr>
              <a:t>訓練</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終了後には、参加者により</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訓練の振り返り（</a:t>
            </a:r>
            <a:r>
              <a:rPr kumimoji="1" lang="en-US" altLang="ja-JP" sz="2000" b="1" i="0" u="sng"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Arial"/>
              </a:rPr>
              <a:t>AAR</a:t>
            </a:r>
            <a:r>
              <a:rPr kumimoji="1" lang="ja-JP" altLang="en-US" sz="2000" b="1" i="0" u="sng"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Arial"/>
              </a:rPr>
              <a:t>）</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を実施</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し、必要に応じて</a:t>
            </a:r>
            <a:r>
              <a:rPr kumimoji="1" lang="ja-JP" altLang="en-US" sz="2000" b="1" i="0" u="sng"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避難確保計画を見直すとともに、</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避難体制の改善につなげるように</a:t>
            </a: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Arial"/>
              </a:rPr>
              <a:t>しましょう。</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p:txBody>
      </p:sp>
      <p:sp>
        <p:nvSpPr>
          <p:cNvPr id="11" name="正方形/長方形 10">
            <a:extLst>
              <a:ext uri="{FF2B5EF4-FFF2-40B4-BE49-F238E27FC236}">
                <a16:creationId xmlns:a16="http://schemas.microsoft.com/office/drawing/2014/main" id="{CFF6FE6F-5A4C-453D-8D87-D41D23498C68}"/>
              </a:ext>
            </a:extLst>
          </p:cNvPr>
          <p:cNvSpPr/>
          <p:nvPr/>
        </p:nvSpPr>
        <p:spPr bwMode="auto">
          <a:xfrm>
            <a:off x="5601072" y="837512"/>
            <a:ext cx="4171107" cy="719279"/>
          </a:xfrm>
          <a:prstGeom prst="rect">
            <a:avLst/>
          </a:prstGeom>
          <a:solidFill>
            <a:srgbClr val="FFFFFF"/>
          </a:solidFill>
          <a:ln w="9525" algn="ctr">
            <a:noFill/>
            <a:round/>
            <a:headEnd/>
            <a:tailEnd/>
          </a:ln>
        </p:spPr>
        <p:txBody>
          <a:bodyPr anchor="ctr"/>
          <a:lstStyle/>
          <a:p>
            <a:pPr marL="0" marR="0" lvl="0" indent="0" algn="l" defTabSz="1277938" rtl="0" eaLnBrk="1" fontAlgn="base"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a:rPr>
              <a:t>間違っているのは</a:t>
            </a:r>
            <a:r>
              <a:rPr kumimoji="1" lang="ja-JP" altLang="en-US" sz="2000" b="1" i="0" u="none" strike="noStrike" kern="0" cap="none" spc="0" normalizeH="0" baseline="0" noProof="0" dirty="0" smtClean="0">
                <a:ln>
                  <a:noFill/>
                </a:ln>
                <a:solidFill>
                  <a:srgbClr val="FF0000"/>
                </a:solidFill>
                <a:effectLst/>
                <a:uLnTx/>
                <a:uFillTx/>
                <a:latin typeface="メイリオ" panose="020B0604030504040204" pitchFamily="50" charset="-128"/>
                <a:ea typeface="メイリオ" panose="020B0604030504040204" pitchFamily="50" charset="-128"/>
                <a:cs typeface="Arial"/>
              </a:rPr>
              <a:t>、③</a:t>
            </a:r>
            <a:r>
              <a:rPr kumimoji="1" lang="ja-JP" altLang="en-US" sz="2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a:rPr>
              <a:t>です。</a:t>
            </a:r>
            <a:endParaRPr kumimoji="1" lang="en-US" altLang="ja-JP" sz="2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a:endParaRPr>
          </a:p>
          <a:p>
            <a:pPr marL="0" marR="0" lvl="0" indent="0" algn="l" defTabSz="1277938" rtl="0" eaLnBrk="1" fontAlgn="base"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a:rPr>
              <a:t>正解は以下のとおりです。</a:t>
            </a:r>
            <a:endPar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endParaRPr>
          </a:p>
        </p:txBody>
      </p:sp>
      <p:sp>
        <p:nvSpPr>
          <p:cNvPr id="12" name="テキスト ボックス 11">
            <a:extLst>
              <a:ext uri="{FF2B5EF4-FFF2-40B4-BE49-F238E27FC236}">
                <a16:creationId xmlns:a16="http://schemas.microsoft.com/office/drawing/2014/main" id="{AD648757-543D-4CD7-8D18-9A19237CF720}"/>
              </a:ext>
            </a:extLst>
          </p:cNvPr>
          <p:cNvSpPr txBox="1"/>
          <p:nvPr/>
        </p:nvSpPr>
        <p:spPr>
          <a:xfrm>
            <a:off x="5457056" y="1672207"/>
            <a:ext cx="2496791" cy="400110"/>
          </a:xfrm>
          <a:prstGeom prst="rect">
            <a:avLst/>
          </a:prstGeom>
        </p:spPr>
        <p:txBody>
          <a:bodyPr wrap="square">
            <a:spAutoFit/>
          </a:bodyPr>
          <a:lstStyle/>
          <a:p>
            <a:pPr marL="0" marR="0" lvl="0" indent="0" algn="l" defTabSz="1277938" rtl="0" eaLnBrk="1" fontAlgn="base" latinLnBrk="0" hangingPunct="1">
              <a:lnSpc>
                <a:spcPct val="100000"/>
              </a:lnSpc>
              <a:spcBef>
                <a:spcPts val="600"/>
              </a:spcBef>
              <a:spcAft>
                <a:spcPts val="600"/>
              </a:spcAft>
              <a:buClrTx/>
              <a:buSzTx/>
              <a:buFontTx/>
              <a:buNone/>
              <a:tabLst/>
              <a:defRPr/>
            </a:pP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①</a:t>
            </a:r>
            <a:r>
              <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正解〇</a:t>
            </a:r>
            <a:r>
              <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a:t>
            </a:r>
          </a:p>
        </p:txBody>
      </p:sp>
      <p:sp>
        <p:nvSpPr>
          <p:cNvPr id="14" name="テキスト ボックス 13">
            <a:extLst>
              <a:ext uri="{FF2B5EF4-FFF2-40B4-BE49-F238E27FC236}">
                <a16:creationId xmlns:a16="http://schemas.microsoft.com/office/drawing/2014/main" id="{AD648757-543D-4CD7-8D18-9A19237CF720}"/>
              </a:ext>
            </a:extLst>
          </p:cNvPr>
          <p:cNvSpPr txBox="1"/>
          <p:nvPr/>
        </p:nvSpPr>
        <p:spPr>
          <a:xfrm>
            <a:off x="5475188" y="3059888"/>
            <a:ext cx="2496791" cy="400110"/>
          </a:xfrm>
          <a:prstGeom prst="rect">
            <a:avLst/>
          </a:prstGeom>
        </p:spPr>
        <p:txBody>
          <a:bodyPr wrap="square">
            <a:spAutoFit/>
          </a:bodyPr>
          <a:lstStyle/>
          <a:p>
            <a:pPr marL="0" marR="0" lvl="0" indent="0" algn="l" defTabSz="1277938" rtl="0" eaLnBrk="1" fontAlgn="base" latinLnBrk="0" hangingPunct="1">
              <a:lnSpc>
                <a:spcPct val="100000"/>
              </a:lnSpc>
              <a:spcBef>
                <a:spcPts val="600"/>
              </a:spcBef>
              <a:spcAft>
                <a:spcPts val="600"/>
              </a:spcAft>
              <a:buClrTx/>
              <a:buSzTx/>
              <a:buFontTx/>
              <a:buNone/>
              <a:tabLst/>
              <a:defRPr/>
            </a:pPr>
            <a:r>
              <a:rPr kumimoji="1" lang="ja-JP" altLang="en-US"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Arial"/>
              </a:rPr>
              <a:t>②</a:t>
            </a:r>
            <a:r>
              <a:rPr kumimoji="1" lang="en-US" altLang="ja-JP" sz="2000" b="0" i="0" u="none" strike="noStrike" kern="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Arial"/>
              </a:rPr>
              <a:t>【</a:t>
            </a:r>
            <a:r>
              <a:rPr kumimoji="1"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正解〇</a:t>
            </a:r>
            <a:r>
              <a:rPr kumimoji="1"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a:rPr>
              <a:t>】</a:t>
            </a:r>
          </a:p>
        </p:txBody>
      </p:sp>
    </p:spTree>
    <p:extLst>
      <p:ext uri="{BB962C8B-B14F-4D97-AF65-F5344CB8AC3E}">
        <p14:creationId xmlns:p14="http://schemas.microsoft.com/office/powerpoint/2010/main" val="2736628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1470254" y="2701676"/>
            <a:ext cx="4202826" cy="688722"/>
          </a:xfrm>
          <a:prstGeom prst="roundRect">
            <a:avLst/>
          </a:prstGeom>
          <a:solidFill>
            <a:srgbClr val="E1FDBA"/>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85838" indent="-285750">
              <a:buFont typeface="ＭＳ Ｐゴシック" panose="020B0600070205080204" pitchFamily="50" charset="-128"/>
              <a:buChar char="○"/>
            </a:pPr>
            <a:r>
              <a:rPr lang="ja-JP" altLang="en-US" sz="16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避難確保計画の作成</a:t>
            </a:r>
            <a:endParaRPr lang="en-US" altLang="ja-JP" sz="1600"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a:p>
            <a:pPr marL="985838" indent="-285750">
              <a:buFont typeface="ＭＳ Ｐゴシック" panose="020B0600070205080204" pitchFamily="50" charset="-128"/>
              <a:buChar char="○"/>
            </a:pPr>
            <a:r>
              <a:rPr lang="ja-JP" altLang="en-US" sz="1600"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避難訓練の実施</a:t>
            </a:r>
            <a:endParaRPr lang="en-US" altLang="ja-JP" sz="1600"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25" name="図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3905" y="5426002"/>
            <a:ext cx="1978599" cy="1345033"/>
          </a:xfrm>
          <a:prstGeom prst="rect">
            <a:avLst/>
          </a:prstGeom>
        </p:spPr>
      </p:pic>
      <p:sp>
        <p:nvSpPr>
          <p:cNvPr id="15" name="角丸四角形 14">
            <a:extLst>
              <a:ext uri="{FF2B5EF4-FFF2-40B4-BE49-F238E27FC236}">
                <a16:creationId xmlns:a16="http://schemas.microsoft.com/office/drawing/2014/main" id="{AB1145ED-70ED-4D09-99B7-8229BFFDC7C4}"/>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schemeClr val="bg1"/>
                </a:solidFill>
                <a:ea typeface="メイリオ" panose="020B0604030504040204" pitchFamily="50" charset="-128"/>
              </a:rPr>
              <a:t>要配慮者利用施設における避難確保の重要性</a:t>
            </a:r>
            <a:endParaRPr kumimoji="1" lang="en-US" altLang="ja-JP" sz="2000" b="1" dirty="0">
              <a:solidFill>
                <a:schemeClr val="bg1"/>
              </a:solidFill>
              <a:ea typeface="メイリオ" panose="020B0604030504040204" pitchFamily="50" charset="-128"/>
            </a:endParaRPr>
          </a:p>
          <a:p>
            <a:pPr algn="ctr">
              <a:defRPr/>
            </a:pPr>
            <a:r>
              <a:rPr kumimoji="1" lang="en-US" altLang="ja-JP" sz="1400" b="1" dirty="0">
                <a:solidFill>
                  <a:prstClr val="white"/>
                </a:solidFill>
                <a:latin typeface="Calibri"/>
                <a:ea typeface="メイリオ" panose="020B0604030504040204" pitchFamily="50" charset="-128"/>
              </a:rPr>
              <a:t>【</a:t>
            </a:r>
            <a:r>
              <a:rPr kumimoji="1" lang="ja-JP" altLang="en-US" sz="1400" b="1" dirty="0">
                <a:solidFill>
                  <a:prstClr val="white"/>
                </a:solidFill>
                <a:latin typeface="Calibri"/>
                <a:ea typeface="メイリオ" panose="020B0604030504040204" pitchFamily="50" charset="-128"/>
              </a:rPr>
              <a:t>避難確保計画の作成と訓練の義務</a:t>
            </a:r>
            <a:r>
              <a:rPr kumimoji="1" lang="en-US" altLang="ja-JP" sz="1400" b="1" dirty="0">
                <a:solidFill>
                  <a:prstClr val="white"/>
                </a:solidFill>
                <a:latin typeface="Calibri"/>
                <a:ea typeface="メイリオ" panose="020B0604030504040204" pitchFamily="50" charset="-128"/>
              </a:rPr>
              <a:t>】</a:t>
            </a:r>
          </a:p>
        </p:txBody>
      </p:sp>
      <p:sp>
        <p:nvSpPr>
          <p:cNvPr id="17" name="スライド番号プレースホルダー 1"/>
          <p:cNvSpPr txBox="1">
            <a:spLocks/>
          </p:cNvSpPr>
          <p:nvPr/>
        </p:nvSpPr>
        <p:spPr bwMode="auto">
          <a:xfrm>
            <a:off x="7585075" y="6486525"/>
            <a:ext cx="2312988" cy="476250"/>
          </a:xfrm>
          <a:prstGeom prst="rect">
            <a:avLst/>
          </a:prstGeom>
          <a:noFill/>
          <a:ln w="9525" cap="flat" algn="ctr">
            <a:noFill/>
            <a:prstDash val="solid"/>
            <a:round/>
            <a:headEnd type="none" w="med" len="med"/>
            <a:tailEnd type="none" w="med" len="med"/>
          </a:ln>
          <a:effectLst/>
        </p:spPr>
        <p:txBody>
          <a:bodyPr vert="horz" wrap="square" lIns="140510" tIns="70255" rIns="140510" bIns="70255" numCol="1" anchor="t" anchorCtr="0" compatLnSpc="1">
            <a:prstTxWarp prst="textNoShape">
              <a:avLst/>
            </a:prstTxWarp>
          </a:bodyPr>
          <a:lstStyle>
            <a:defPPr>
              <a:defRPr lang="en-US"/>
            </a:defPPr>
            <a:lvl1pPr algn="r" rtl="0" eaLnBrk="1" fontAlgn="base" hangingPunct="1">
              <a:spcBef>
                <a:spcPct val="0"/>
              </a:spcBef>
              <a:spcAft>
                <a:spcPct val="0"/>
              </a:spcAft>
              <a:buSzPct val="100000"/>
              <a:defRPr kumimoji="1" sz="1400" kern="1200" smtClean="0">
                <a:solidFill>
                  <a:srgbClr val="000000"/>
                </a:solidFill>
                <a:latin typeface="Arial" panose="020B0604020202020204" pitchFamily="34" charset="0"/>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fld id="{7C7A936E-EFF4-4750-8004-67944D92CF59}" type="slidenum">
              <a:rPr lang="en-US" altLang="ja-JP" smtClean="0"/>
              <a:pPr/>
              <a:t>3</a:t>
            </a:fld>
            <a:endParaRPr lang="en-US" altLang="ja-JP"/>
          </a:p>
        </p:txBody>
      </p:sp>
      <p:sp>
        <p:nvSpPr>
          <p:cNvPr id="56" name="楕円 55"/>
          <p:cNvSpPr/>
          <p:nvPr/>
        </p:nvSpPr>
        <p:spPr>
          <a:xfrm>
            <a:off x="48172" y="2688068"/>
            <a:ext cx="1928619" cy="725383"/>
          </a:xfrm>
          <a:prstGeom prst="ellipse">
            <a:avLst/>
          </a:prstGeom>
          <a:solidFill>
            <a:srgbClr val="385723"/>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dirty="0">
                <a:latin typeface="Arial" panose="020B0604020202020204" pitchFamily="34" charset="0"/>
                <a:ea typeface="ＭＳ Ｐゴシック" panose="020B0600070205080204" pitchFamily="50" charset="-128"/>
                <a:cs typeface="Arial" panose="020B0604020202020204" pitchFamily="34" charset="0"/>
              </a:rPr>
              <a:t>施設管理者</a:t>
            </a:r>
          </a:p>
        </p:txBody>
      </p:sp>
      <p:sp>
        <p:nvSpPr>
          <p:cNvPr id="57" name="楕円 56"/>
          <p:cNvSpPr/>
          <p:nvPr/>
        </p:nvSpPr>
        <p:spPr>
          <a:xfrm>
            <a:off x="69755" y="4887926"/>
            <a:ext cx="1928619" cy="725383"/>
          </a:xfrm>
          <a:prstGeom prst="ellipse">
            <a:avLst/>
          </a:prstGeom>
          <a:solidFill>
            <a:srgbClr val="C55A11"/>
          </a:solidFill>
          <a:ln>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dirty="0">
                <a:latin typeface="Arial" panose="020B0604020202020204" pitchFamily="34" charset="0"/>
                <a:ea typeface="ＭＳ Ｐゴシック" panose="020B0600070205080204" pitchFamily="50" charset="-128"/>
                <a:cs typeface="Arial" panose="020B0604020202020204" pitchFamily="34" charset="0"/>
              </a:rPr>
              <a:t>市町村</a:t>
            </a:r>
          </a:p>
        </p:txBody>
      </p:sp>
      <p:sp>
        <p:nvSpPr>
          <p:cNvPr id="63" name="コンテンツ プレースホルダー 2"/>
          <p:cNvSpPr txBox="1">
            <a:spLocks/>
          </p:cNvSpPr>
          <p:nvPr/>
        </p:nvSpPr>
        <p:spPr>
          <a:xfrm>
            <a:off x="72008" y="777705"/>
            <a:ext cx="9740992" cy="1827336"/>
          </a:xfrm>
          <a:prstGeom prst="rect">
            <a:avLst/>
          </a:prstGeom>
          <a:solidFill>
            <a:srgbClr val="FFFFFF"/>
          </a:solidFill>
          <a:ln w="9525" algn="ctr">
            <a:solidFill>
              <a:srgbClr val="000000"/>
            </a:solidFill>
            <a:round/>
            <a:headEnd/>
            <a:tailEnd/>
          </a:ln>
        </p:spPr>
        <p:txBody>
          <a:bodyPr tIns="468000" bIns="360000" anchor="ctr"/>
          <a:lstStyle>
            <a:defPPr>
              <a:defRPr lang="en-US"/>
            </a:defPPr>
            <a:lvl1pPr marL="358775" indent="-358775" defTabSz="1277938" eaLnBrk="1" hangingPunct="1">
              <a:spcBef>
                <a:spcPts val="600"/>
              </a:spcBef>
              <a:spcAft>
                <a:spcPts val="0"/>
              </a:spcAft>
              <a:buFont typeface="Wingdings" panose="05000000000000000000" pitchFamily="2" charset="2"/>
              <a:buChar char="¡"/>
              <a:defRPr kumimoji="1" sz="2000" kern="0">
                <a:solidFill>
                  <a:srgbClr val="000000"/>
                </a:solidFill>
                <a:latin typeface="メイリオ" panose="020B0604030504040204" pitchFamily="50" charset="-128"/>
                <a:ea typeface="メイリオ" panose="020B0604030504040204" pitchFamily="50" charset="-128"/>
              </a:defRPr>
            </a:lvl1pPr>
          </a:lstStyle>
          <a:p>
            <a:r>
              <a:rPr lang="ja-JP" altLang="en-US" dirty="0"/>
              <a:t>浸水想定区域、土砂災害警戒区域、津波災害警戒区域内に位置し、地域防災計画に定められた施設には、洪水・雨水出水・高潮・土砂災害・津波に対する</a:t>
            </a:r>
            <a:r>
              <a:rPr lang="ja-JP" altLang="en-US" b="1" u="sng" dirty="0"/>
              <a:t>避難確保計画を作成し、市町村に報告することが義務付けられて</a:t>
            </a:r>
            <a:r>
              <a:rPr lang="ja-JP" altLang="en-US" b="1" u="sng" dirty="0">
                <a:solidFill>
                  <a:schemeClr val="tx1"/>
                </a:solidFill>
              </a:rPr>
              <a:t>います</a:t>
            </a:r>
            <a:r>
              <a:rPr lang="ja-JP" altLang="en-US" dirty="0">
                <a:solidFill>
                  <a:schemeClr val="tx1"/>
                </a:solidFill>
              </a:rPr>
              <a:t>。</a:t>
            </a:r>
            <a:endParaRPr lang="en-US" altLang="ja-JP" dirty="0">
              <a:solidFill>
                <a:schemeClr val="tx1"/>
              </a:solidFill>
            </a:endParaRPr>
          </a:p>
          <a:p>
            <a:r>
              <a:rPr lang="ja-JP" altLang="en-US" dirty="0" smtClean="0"/>
              <a:t>また、</a:t>
            </a:r>
            <a:r>
              <a:rPr lang="ja-JP" altLang="en-US" b="1" u="sng" dirty="0" smtClean="0"/>
              <a:t>訓練を実施</a:t>
            </a:r>
            <a:r>
              <a:rPr lang="ja-JP" altLang="en-US" dirty="0"/>
              <a:t>し、その結果を</a:t>
            </a:r>
            <a:r>
              <a:rPr lang="ja-JP" altLang="en-US" b="1" u="sng" dirty="0"/>
              <a:t>市町村に報告することが義務付けられて</a:t>
            </a:r>
            <a:r>
              <a:rPr lang="ja-JP" altLang="en-US" b="1" u="sng" dirty="0">
                <a:solidFill>
                  <a:schemeClr val="tx1"/>
                </a:solidFill>
              </a:rPr>
              <a:t>います</a:t>
            </a:r>
            <a:r>
              <a:rPr lang="ja-JP" altLang="en-US" dirty="0"/>
              <a:t>。</a:t>
            </a:r>
            <a:endParaRPr lang="en-US" altLang="ja-JP" dirty="0"/>
          </a:p>
          <a:p>
            <a:r>
              <a:rPr lang="ja-JP" altLang="en-US" dirty="0"/>
              <a:t>まずは、従事している施設の</a:t>
            </a:r>
            <a:r>
              <a:rPr lang="ja-JP" altLang="en-US" b="1" u="sng" dirty="0"/>
              <a:t>避難確保計画を確認しましょう。</a:t>
            </a:r>
            <a:endParaRPr lang="en-US" altLang="ja-JP" b="1" u="sng" dirty="0"/>
          </a:p>
        </p:txBody>
      </p:sp>
      <p:cxnSp>
        <p:nvCxnSpPr>
          <p:cNvPr id="64" name="直線コネクタ 63"/>
          <p:cNvCxnSpPr/>
          <p:nvPr/>
        </p:nvCxnSpPr>
        <p:spPr>
          <a:xfrm>
            <a:off x="39935" y="4846576"/>
            <a:ext cx="9669811" cy="2258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8" name="角丸四角形 67"/>
          <p:cNvSpPr/>
          <p:nvPr/>
        </p:nvSpPr>
        <p:spPr>
          <a:xfrm>
            <a:off x="5890037" y="2734159"/>
            <a:ext cx="3819709" cy="1201587"/>
          </a:xfrm>
          <a:prstGeom prst="roundRect">
            <a:avLst>
              <a:gd name="adj" fmla="val 14389"/>
            </a:avLst>
          </a:prstGeom>
          <a:solidFill>
            <a:srgbClr val="E1FDBA"/>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lang="ja-JP" altLang="en-US"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ポイント</a:t>
            </a:r>
            <a:r>
              <a:rPr lang="en-US" altLang="ja-JP"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lang="ja-JP" altLang="en-US"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既存の非常災害対策計画や消防計画、学校の危機管理マニュアル</a:t>
            </a:r>
            <a:r>
              <a:rPr lang="ja-JP" altLang="en-US" sz="16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等と</a:t>
            </a:r>
            <a:r>
              <a:rPr lang="ja-JP" altLang="en-US"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一体的に作成することが</a:t>
            </a:r>
            <a:r>
              <a:rPr lang="ja-JP" altLang="en-US" sz="1600" dirty="0" smtClean="0">
                <a:solidFill>
                  <a:schemeClr val="tx1"/>
                </a:solidFill>
                <a:latin typeface="Arial" panose="020B0604020202020204" pitchFamily="34" charset="0"/>
                <a:ea typeface="ＭＳ Ｐゴシック" panose="020B0600070205080204" pitchFamily="50" charset="-128"/>
                <a:cs typeface="Arial" panose="020B0604020202020204" pitchFamily="34" charset="0"/>
              </a:rPr>
              <a:t>可能です。</a:t>
            </a:r>
            <a:endParaRPr lang="en-US" altLang="ja-JP" sz="16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641" y="3449970"/>
            <a:ext cx="1800200" cy="1080616"/>
          </a:xfrm>
          <a:prstGeom prst="rect">
            <a:avLst/>
          </a:prstGeom>
        </p:spPr>
      </p:pic>
      <p:pic>
        <p:nvPicPr>
          <p:cNvPr id="4" name="図 3"/>
          <p:cNvPicPr>
            <a:picLocks noChangeAspect="1"/>
          </p:cNvPicPr>
          <p:nvPr/>
        </p:nvPicPr>
        <p:blipFill>
          <a:blip r:embed="rId5"/>
          <a:stretch>
            <a:fillRect/>
          </a:stretch>
        </p:blipFill>
        <p:spPr>
          <a:xfrm>
            <a:off x="5983875" y="5325712"/>
            <a:ext cx="1975275" cy="1329043"/>
          </a:xfrm>
          <a:prstGeom prst="rect">
            <a:avLst/>
          </a:prstGeom>
        </p:spPr>
      </p:pic>
      <p:sp>
        <p:nvSpPr>
          <p:cNvPr id="28" name="テキスト ボックス 27"/>
          <p:cNvSpPr txBox="1"/>
          <p:nvPr/>
        </p:nvSpPr>
        <p:spPr>
          <a:xfrm>
            <a:off x="2628609" y="4904206"/>
            <a:ext cx="2636547" cy="584775"/>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
            </a:pPr>
            <a:r>
              <a:rPr kumimoji="1" lang="ja-JP" altLang="en-US" sz="1600" dirty="0">
                <a:solidFill>
                  <a:srgbClr val="FF0000"/>
                </a:solidFill>
              </a:rPr>
              <a:t>避難確保計画の報告</a:t>
            </a:r>
            <a:endParaRPr kumimoji="1" lang="en-US" altLang="ja-JP" sz="1600" dirty="0">
              <a:solidFill>
                <a:srgbClr val="FF0000"/>
              </a:solidFill>
            </a:endParaRPr>
          </a:p>
          <a:p>
            <a:pPr marL="285750" indent="-285750">
              <a:buFont typeface="Wingdings" panose="05000000000000000000" pitchFamily="2" charset="2"/>
              <a:buChar char=""/>
            </a:pPr>
            <a:r>
              <a:rPr kumimoji="1" lang="ja-JP" altLang="en-US" sz="1600" dirty="0">
                <a:solidFill>
                  <a:srgbClr val="FF0000"/>
                </a:solidFill>
              </a:rPr>
              <a:t>訓練結果の報告</a:t>
            </a:r>
            <a:endParaRPr kumimoji="1" lang="en-US" altLang="ja-JP" sz="1600" dirty="0">
              <a:solidFill>
                <a:srgbClr val="FF0000"/>
              </a:solidFill>
            </a:endParaRPr>
          </a:p>
        </p:txBody>
      </p:sp>
      <p:sp>
        <p:nvSpPr>
          <p:cNvPr id="29" name="テキスト ボックス 28"/>
          <p:cNvSpPr txBox="1"/>
          <p:nvPr/>
        </p:nvSpPr>
        <p:spPr>
          <a:xfrm>
            <a:off x="5986318" y="5027316"/>
            <a:ext cx="1970391" cy="338554"/>
          </a:xfrm>
          <a:prstGeom prst="rect">
            <a:avLst/>
          </a:prstGeom>
          <a:noFill/>
          <a:ln>
            <a:solidFill>
              <a:srgbClr val="0000FF"/>
            </a:solidFill>
          </a:ln>
        </p:spPr>
        <p:txBody>
          <a:bodyPr wrap="square" rtlCol="0">
            <a:spAutoFit/>
          </a:bodyPr>
          <a:lstStyle/>
          <a:p>
            <a:pPr algn="ctr"/>
            <a:r>
              <a:rPr kumimoji="1" lang="ja-JP" altLang="en-US" sz="1600" dirty="0"/>
              <a:t>助言・勧告等</a:t>
            </a:r>
            <a:endParaRPr kumimoji="1" lang="en-US" altLang="ja-JP" sz="1600" dirty="0"/>
          </a:p>
        </p:txBody>
      </p:sp>
      <p:pic>
        <p:nvPicPr>
          <p:cNvPr id="3" name="図 2"/>
          <p:cNvPicPr>
            <a:picLocks noChangeAspect="1"/>
          </p:cNvPicPr>
          <p:nvPr/>
        </p:nvPicPr>
        <p:blipFill>
          <a:blip r:embed="rId6"/>
          <a:stretch>
            <a:fillRect/>
          </a:stretch>
        </p:blipFill>
        <p:spPr>
          <a:xfrm>
            <a:off x="1330437" y="3452096"/>
            <a:ext cx="1733912" cy="1046443"/>
          </a:xfrm>
          <a:prstGeom prst="rect">
            <a:avLst/>
          </a:prstGeom>
        </p:spPr>
      </p:pic>
      <p:cxnSp>
        <p:nvCxnSpPr>
          <p:cNvPr id="31" name="直線矢印コネクタ 30"/>
          <p:cNvCxnSpPr>
            <a:cxnSpLocks/>
          </p:cNvCxnSpPr>
          <p:nvPr/>
        </p:nvCxnSpPr>
        <p:spPr>
          <a:xfrm flipH="1">
            <a:off x="5025008" y="3390398"/>
            <a:ext cx="6153" cy="15054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a:stCxn id="28" idx="3"/>
            <a:endCxn id="29" idx="1"/>
          </p:cNvCxnSpPr>
          <p:nvPr/>
        </p:nvCxnSpPr>
        <p:spPr>
          <a:xfrm flipV="1">
            <a:off x="5265156" y="5196593"/>
            <a:ext cx="72116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カギ線コネクタ 10"/>
          <p:cNvCxnSpPr>
            <a:cxnSpLocks/>
            <a:stCxn id="29" idx="0"/>
          </p:cNvCxnSpPr>
          <p:nvPr/>
        </p:nvCxnSpPr>
        <p:spPr>
          <a:xfrm rot="16200000" flipV="1">
            <a:off x="5374960" y="3430761"/>
            <a:ext cx="1636918" cy="1556191"/>
          </a:xfrm>
          <a:prstGeom prst="bentConnector3">
            <a:avLst>
              <a:gd name="adj1" fmla="val 50000"/>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057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8601EE7B-CC39-475D-941D-0472E1772D81}"/>
              </a:ext>
            </a:extLst>
          </p:cNvPr>
          <p:cNvSpPr/>
          <p:nvPr/>
        </p:nvSpPr>
        <p:spPr bwMode="auto">
          <a:xfrm>
            <a:off x="72008" y="777705"/>
            <a:ext cx="9740992" cy="2208560"/>
          </a:xfrm>
          <a:prstGeom prst="rect">
            <a:avLst/>
          </a:prstGeom>
          <a:solidFill>
            <a:srgbClr val="FFFFFF"/>
          </a:solidFill>
          <a:ln w="9525" algn="ctr">
            <a:solidFill>
              <a:srgbClr val="000000"/>
            </a:solidFill>
            <a:round/>
            <a:headEnd/>
            <a:tailEnd/>
          </a:ln>
        </p:spPr>
        <p:txBody>
          <a:bodyPr tIns="468000" bIns="360000" anchor="ctr"/>
          <a:lstStyle/>
          <a:p>
            <a:pPr marL="358775" indent="-358775" defTabSz="1277938" eaLnBrk="1" hangingPunct="1">
              <a:spcBef>
                <a:spcPts val="600"/>
              </a:spcBef>
              <a:spcAft>
                <a:spcPts val="0"/>
              </a:spcAft>
              <a:buFont typeface="Wingdings" panose="05000000000000000000" pitchFamily="2" charset="2"/>
              <a:buChar char="¡"/>
              <a:defRPr/>
            </a:pPr>
            <a:r>
              <a:rPr kumimoji="1" lang="ja-JP" altLang="en-US" sz="2000" kern="0" dirty="0">
                <a:solidFill>
                  <a:srgbClr val="000000"/>
                </a:solidFill>
                <a:latin typeface="メイリオ" panose="020B0604030504040204" pitchFamily="50" charset="-128"/>
                <a:ea typeface="メイリオ" panose="020B0604030504040204" pitchFamily="50" charset="-128"/>
              </a:rPr>
              <a:t>グループホーム楽</a:t>
            </a:r>
            <a:r>
              <a:rPr kumimoji="1" lang="ja-JP" altLang="en-US" sz="2000" kern="0" dirty="0" err="1">
                <a:solidFill>
                  <a:srgbClr val="000000"/>
                </a:solidFill>
                <a:latin typeface="メイリオ" panose="020B0604030504040204" pitchFamily="50" charset="-128"/>
                <a:ea typeface="メイリオ" panose="020B0604030504040204" pitchFamily="50" charset="-128"/>
              </a:rPr>
              <a:t>ん</a:t>
            </a:r>
            <a:r>
              <a:rPr kumimoji="1" lang="ja-JP" altLang="en-US" sz="2000" kern="0" dirty="0">
                <a:solidFill>
                  <a:srgbClr val="000000"/>
                </a:solidFill>
                <a:latin typeface="メイリオ" panose="020B0604030504040204" pitchFamily="50" charset="-128"/>
                <a:ea typeface="メイリオ" panose="020B0604030504040204" pitchFamily="50" charset="-128"/>
              </a:rPr>
              <a:t>楽んでは、逃げ遅れにより利用者９名が亡くなる被害が発生しました。</a:t>
            </a:r>
            <a:endParaRPr kumimoji="1" lang="en-US" altLang="ja-JP" sz="2000" kern="0" dirty="0">
              <a:solidFill>
                <a:srgbClr val="000000"/>
              </a:solidFill>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0"/>
              </a:spcAft>
              <a:buFont typeface="Wingdings" panose="05000000000000000000" pitchFamily="2" charset="2"/>
              <a:buChar char="¡"/>
              <a:defRPr/>
            </a:pPr>
            <a:r>
              <a:rPr kumimoji="1" lang="ja-JP" altLang="en-US" sz="2000" kern="0" dirty="0">
                <a:solidFill>
                  <a:srgbClr val="000000"/>
                </a:solidFill>
                <a:latin typeface="メイリオ" panose="020B0604030504040204" pitchFamily="50" charset="-128"/>
                <a:ea typeface="メイリオ" panose="020B0604030504040204" pitchFamily="50" charset="-128"/>
              </a:rPr>
              <a:t>施設の職員</a:t>
            </a:r>
            <a:r>
              <a:rPr kumimoji="1" lang="ja-JP" altLang="en-US" sz="2000" kern="0" dirty="0">
                <a:latin typeface="メイリオ" panose="020B0604030504040204" pitchFamily="50" charset="-128"/>
                <a:ea typeface="メイリオ" panose="020B0604030504040204" pitchFamily="50" charset="-128"/>
              </a:rPr>
              <a:t>は、避難準備情報（現在：高齢者等避難）が発令されたことを知っていましたが、避難に時間がかかる</a:t>
            </a:r>
            <a:r>
              <a:rPr kumimoji="1" lang="ja-JP" altLang="en-US" sz="2000" b="1" u="sng" kern="0" dirty="0">
                <a:latin typeface="メイリオ" panose="020B0604030504040204" pitchFamily="50" charset="-128"/>
                <a:ea typeface="メイリオ" panose="020B0604030504040204" pitchFamily="50" charset="-128"/>
              </a:rPr>
              <a:t>高齢者が避難を始めるタイミングとは認識していませんでした</a:t>
            </a:r>
            <a:r>
              <a:rPr kumimoji="1" lang="ja-JP" altLang="en-US" sz="2000" kern="0" dirty="0">
                <a:latin typeface="メイリオ" panose="020B0604030504040204" pitchFamily="50" charset="-128"/>
                <a:ea typeface="メイリオ" panose="020B0604030504040204" pitchFamily="50" charset="-128"/>
              </a:rPr>
              <a:t>。</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施設は普段から避難訓練を実施していましたが、</a:t>
            </a:r>
            <a:r>
              <a:rPr kumimoji="1" lang="ja-JP" altLang="en-US" sz="2000" b="1" u="sng" kern="0" dirty="0">
                <a:latin typeface="メイリオ" panose="020B0604030504040204" pitchFamily="50" charset="-128"/>
                <a:ea typeface="メイリオ" panose="020B0604030504040204" pitchFamily="50" charset="-128"/>
              </a:rPr>
              <a:t>水害は想定していませんでした</a:t>
            </a:r>
            <a:r>
              <a:rPr kumimoji="1" lang="ja-JP" altLang="en-US" sz="2000" kern="0" dirty="0">
                <a:latin typeface="メイリオ" panose="020B0604030504040204" pitchFamily="50" charset="-128"/>
                <a:ea typeface="メイリオ" panose="020B0604030504040204" pitchFamily="50" charset="-128"/>
              </a:rPr>
              <a:t>。</a:t>
            </a:r>
          </a:p>
        </p:txBody>
      </p:sp>
      <p:pic>
        <p:nvPicPr>
          <p:cNvPr id="25602" name="図 1">
            <a:extLst>
              <a:ext uri="{FF2B5EF4-FFF2-40B4-BE49-F238E27FC236}">
                <a16:creationId xmlns:a16="http://schemas.microsoft.com/office/drawing/2014/main" id="{03C0D996-C854-4CE7-944C-C2088AC7D1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4608" y="3116058"/>
            <a:ext cx="7365536" cy="372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a:extLst>
              <a:ext uri="{FF2B5EF4-FFF2-40B4-BE49-F238E27FC236}">
                <a16:creationId xmlns:a16="http://schemas.microsoft.com/office/drawing/2014/main" id="{0A06F504-D015-4C14-9C52-9FB05638D369}"/>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schemeClr val="bg1"/>
                </a:solidFill>
                <a:ea typeface="メイリオ" panose="020B0604030504040204" pitchFamily="50" charset="-128"/>
              </a:rPr>
              <a:t>要配慮者利用施設における避難確保の重要性</a:t>
            </a:r>
            <a:endParaRPr kumimoji="1" lang="en-US" altLang="ja-JP" sz="2000" b="1" dirty="0">
              <a:solidFill>
                <a:schemeClr val="bg1"/>
              </a:solidFill>
              <a:ea typeface="メイリオ" panose="020B0604030504040204" pitchFamily="50" charset="-128"/>
            </a:endParaRPr>
          </a:p>
          <a:p>
            <a:pPr algn="ctr">
              <a:defRPr/>
            </a:pPr>
            <a:r>
              <a:rPr kumimoji="1" lang="en-US" altLang="ja-JP" sz="1400" b="1" dirty="0">
                <a:solidFill>
                  <a:prstClr val="white"/>
                </a:solidFill>
                <a:latin typeface="Calibri"/>
                <a:ea typeface="メイリオ" panose="020B0604030504040204" pitchFamily="50" charset="-128"/>
              </a:rPr>
              <a:t>【</a:t>
            </a:r>
            <a:r>
              <a:rPr kumimoji="1" lang="ja-JP" altLang="en-US" sz="1400" b="1" dirty="0">
                <a:solidFill>
                  <a:prstClr val="white"/>
                </a:solidFill>
                <a:latin typeface="Calibri"/>
                <a:ea typeface="メイリオ" panose="020B0604030504040204" pitchFamily="50" charset="-128"/>
              </a:rPr>
              <a:t>平成</a:t>
            </a:r>
            <a:r>
              <a:rPr kumimoji="1" lang="en-US" altLang="ja-JP" sz="1400" b="1" dirty="0">
                <a:solidFill>
                  <a:prstClr val="white"/>
                </a:solidFill>
                <a:latin typeface="Calibri"/>
                <a:ea typeface="メイリオ" panose="020B0604030504040204" pitchFamily="50" charset="-128"/>
              </a:rPr>
              <a:t>28</a:t>
            </a:r>
            <a:r>
              <a:rPr kumimoji="1" lang="ja-JP" altLang="en-US" sz="1400" b="1" dirty="0">
                <a:solidFill>
                  <a:prstClr val="white"/>
                </a:solidFill>
                <a:latin typeface="Calibri"/>
                <a:ea typeface="メイリオ" panose="020B0604030504040204" pitchFamily="50" charset="-128"/>
              </a:rPr>
              <a:t>年</a:t>
            </a:r>
            <a:r>
              <a:rPr kumimoji="1" lang="en-US" altLang="ja-JP" sz="1400" b="1" dirty="0">
                <a:solidFill>
                  <a:prstClr val="white"/>
                </a:solidFill>
                <a:latin typeface="Calibri"/>
                <a:ea typeface="メイリオ" panose="020B0604030504040204" pitchFamily="50" charset="-128"/>
              </a:rPr>
              <a:t>8</a:t>
            </a:r>
            <a:r>
              <a:rPr kumimoji="1" lang="ja-JP" altLang="en-US" sz="1400" b="1" dirty="0">
                <a:solidFill>
                  <a:prstClr val="white"/>
                </a:solidFill>
                <a:latin typeface="Calibri"/>
                <a:ea typeface="メイリオ" panose="020B0604030504040204" pitchFamily="50" charset="-128"/>
              </a:rPr>
              <a:t>月台風第</a:t>
            </a:r>
            <a:r>
              <a:rPr kumimoji="1" lang="en-US" altLang="ja-JP" sz="1400" b="1" dirty="0">
                <a:solidFill>
                  <a:prstClr val="white"/>
                </a:solidFill>
                <a:latin typeface="Calibri"/>
                <a:ea typeface="メイリオ" panose="020B0604030504040204" pitchFamily="50" charset="-128"/>
              </a:rPr>
              <a:t>10</a:t>
            </a:r>
            <a:r>
              <a:rPr kumimoji="1" lang="ja-JP" altLang="en-US" sz="1400" b="1" dirty="0">
                <a:solidFill>
                  <a:prstClr val="white"/>
                </a:solidFill>
                <a:latin typeface="Calibri"/>
                <a:ea typeface="メイリオ" panose="020B0604030504040204" pitchFamily="50" charset="-128"/>
              </a:rPr>
              <a:t>号における</a:t>
            </a:r>
            <a:r>
              <a:rPr lang="ja-JP" altLang="en-US" sz="1400" b="1" dirty="0">
                <a:solidFill>
                  <a:srgbClr val="FFFFFF"/>
                </a:solidFill>
                <a:latin typeface="メイリオ" panose="020B0604030504040204" pitchFamily="50" charset="-128"/>
                <a:ea typeface="メイリオ" panose="020B0604030504040204" pitchFamily="50" charset="-128"/>
              </a:rPr>
              <a:t>グループホーム楽</a:t>
            </a:r>
            <a:r>
              <a:rPr lang="ja-JP" altLang="en-US" sz="1400" b="1" dirty="0" err="1">
                <a:solidFill>
                  <a:srgbClr val="FFFFFF"/>
                </a:solidFill>
                <a:latin typeface="メイリオ" panose="020B0604030504040204" pitchFamily="50" charset="-128"/>
                <a:ea typeface="メイリオ" panose="020B0604030504040204" pitchFamily="50" charset="-128"/>
              </a:rPr>
              <a:t>ん</a:t>
            </a:r>
            <a:r>
              <a:rPr lang="ja-JP" altLang="en-US" sz="1400" b="1" dirty="0">
                <a:solidFill>
                  <a:srgbClr val="FFFFFF"/>
                </a:solidFill>
                <a:latin typeface="メイリオ" panose="020B0604030504040204" pitchFamily="50" charset="-128"/>
                <a:ea typeface="メイリオ" panose="020B0604030504040204" pitchFamily="50" charset="-128"/>
              </a:rPr>
              <a:t>楽ん</a:t>
            </a:r>
            <a:r>
              <a:rPr kumimoji="1" lang="ja-JP" altLang="en-US" sz="1400" b="1" dirty="0">
                <a:solidFill>
                  <a:prstClr val="white"/>
                </a:solidFill>
                <a:latin typeface="Calibri"/>
                <a:ea typeface="メイリオ" panose="020B0604030504040204" pitchFamily="50" charset="-128"/>
              </a:rPr>
              <a:t>（岩手県岩泉町）</a:t>
            </a:r>
            <a:r>
              <a:rPr lang="ja-JP" altLang="en-US" sz="1400" b="1" dirty="0">
                <a:solidFill>
                  <a:srgbClr val="FFFFFF"/>
                </a:solidFill>
                <a:latin typeface="メイリオ" panose="020B0604030504040204" pitchFamily="50" charset="-128"/>
                <a:ea typeface="メイリオ" panose="020B0604030504040204" pitchFamily="50" charset="-128"/>
              </a:rPr>
              <a:t>の被害</a:t>
            </a:r>
            <a:r>
              <a:rPr lang="en-US" altLang="ja-JP" sz="1400" b="1" dirty="0">
                <a:solidFill>
                  <a:srgbClr val="FFFFFF"/>
                </a:solidFill>
                <a:latin typeface="メイリオ" panose="020B0604030504040204" pitchFamily="50" charset="-128"/>
                <a:ea typeface="メイリオ" panose="020B0604030504040204" pitchFamily="50" charset="-128"/>
              </a:rPr>
              <a:t>】</a:t>
            </a:r>
            <a:endParaRPr kumimoji="1" lang="ja-JP" altLang="en-US" sz="1600" b="1" dirty="0">
              <a:solidFill>
                <a:srgbClr val="FFFFFF"/>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5B6056FD-481E-402F-BECC-1CED467BA55C}" type="slidenum">
              <a:rPr lang="en-US" altLang="ja-JP" smtClean="0"/>
              <a:pPr>
                <a:defRPr/>
              </a:pPr>
              <a:t>4</a:t>
            </a:fld>
            <a:endParaRPr lang="en-US" altLang="ja-JP" dirty="0"/>
          </a:p>
        </p:txBody>
      </p:sp>
      <p:sp>
        <p:nvSpPr>
          <p:cNvPr id="2" name="テキスト ボックス 1"/>
          <p:cNvSpPr txBox="1"/>
          <p:nvPr/>
        </p:nvSpPr>
        <p:spPr>
          <a:xfrm>
            <a:off x="2323428" y="764704"/>
            <a:ext cx="755335" cy="230832"/>
          </a:xfrm>
          <a:prstGeom prst="rect">
            <a:avLst/>
          </a:prstGeom>
        </p:spPr>
        <p:txBody>
          <a:bodyPr wrap="none" rtlCol="0">
            <a:spAutoFit/>
          </a:bodyPr>
          <a:lstStyle/>
          <a:p>
            <a:pPr defTabSz="1277938" eaLnBrk="1" hangingPunct="1">
              <a:spcBef>
                <a:spcPts val="600"/>
              </a:spcBef>
              <a:spcAft>
                <a:spcPts val="600"/>
              </a:spcAft>
            </a:pPr>
            <a:r>
              <a:rPr kumimoji="1" lang="ja-JP" altLang="en-US" sz="900" kern="0" dirty="0">
                <a:solidFill>
                  <a:schemeClr val="tx1"/>
                </a:solidFill>
              </a:rPr>
              <a:t>ら　　　　　ら</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F5AF0E18-8097-482A-9D52-EF2FA12AA68E}"/>
              </a:ext>
            </a:extLst>
          </p:cNvPr>
          <p:cNvSpPr/>
          <p:nvPr/>
        </p:nvSpPr>
        <p:spPr bwMode="auto">
          <a:xfrm>
            <a:off x="74582" y="777705"/>
            <a:ext cx="9738418" cy="1869815"/>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60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特別養護老人ホーム千寿園では、施設の</a:t>
            </a:r>
            <a:r>
              <a:rPr kumimoji="1" lang="en-US" altLang="ja-JP" sz="2000" kern="0" dirty="0">
                <a:latin typeface="メイリオ" panose="020B0604030504040204" pitchFamily="50" charset="-128"/>
                <a:ea typeface="メイリオ" panose="020B0604030504040204" pitchFamily="50" charset="-128"/>
              </a:rPr>
              <a:t>1</a:t>
            </a:r>
            <a:r>
              <a:rPr kumimoji="1" lang="ja-JP" altLang="en-US" sz="2000" kern="0" dirty="0">
                <a:latin typeface="メイリオ" panose="020B0604030504040204" pitchFamily="50" charset="-128"/>
                <a:ea typeface="メイリオ" panose="020B0604030504040204" pitchFamily="50" charset="-128"/>
              </a:rPr>
              <a:t>階が浸水し、利用者６５名のうち１４名が亡くなる被害が発生しました。</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施設は、避難計画を作成し訓練を実施していましたが、</a:t>
            </a:r>
            <a:r>
              <a:rPr kumimoji="1" lang="ja-JP" altLang="en-US" sz="2000" b="1" u="sng" kern="0" dirty="0">
                <a:latin typeface="メイリオ" panose="020B0604030504040204" pitchFamily="50" charset="-128"/>
                <a:ea typeface="メイリオ" panose="020B0604030504040204" pitchFamily="50" charset="-128"/>
              </a:rPr>
              <a:t>これまで浸水被害が無かった</a:t>
            </a:r>
            <a:r>
              <a:rPr kumimoji="1" lang="ja-JP" altLang="en-US" sz="2000" kern="0" dirty="0">
                <a:latin typeface="メイリオ" panose="020B0604030504040204" pitchFamily="50" charset="-128"/>
                <a:ea typeface="メイリオ" panose="020B0604030504040204" pitchFamily="50" charset="-128"/>
              </a:rPr>
              <a:t>ことから、土砂</a:t>
            </a:r>
            <a:r>
              <a:rPr kumimoji="1" lang="ja-JP" altLang="en-US" sz="2000" kern="0" dirty="0" smtClean="0">
                <a:latin typeface="メイリオ" panose="020B0604030504040204" pitchFamily="50" charset="-128"/>
                <a:ea typeface="メイリオ" panose="020B0604030504040204" pitchFamily="50" charset="-128"/>
              </a:rPr>
              <a:t>災害は警戒していたものの、</a:t>
            </a:r>
            <a:r>
              <a:rPr kumimoji="1" lang="ja-JP" altLang="en-US" sz="2000" b="1" u="sng" kern="0" dirty="0" smtClean="0">
                <a:latin typeface="メイリオ" panose="020B0604030504040204" pitchFamily="50" charset="-128"/>
                <a:ea typeface="メイリオ" panose="020B0604030504040204" pitchFamily="50" charset="-128"/>
              </a:rPr>
              <a:t>大きな水害</a:t>
            </a:r>
            <a:r>
              <a:rPr kumimoji="1" lang="ja-JP" altLang="en-US" sz="2000" b="1" u="sng" kern="0" dirty="0">
                <a:latin typeface="メイリオ" panose="020B0604030504040204" pitchFamily="50" charset="-128"/>
                <a:ea typeface="メイリオ" panose="020B0604030504040204" pitchFamily="50" charset="-128"/>
              </a:rPr>
              <a:t>が発生することは想定していませんでした</a:t>
            </a:r>
            <a:r>
              <a:rPr kumimoji="1" lang="ja-JP" altLang="en-US" sz="2000" kern="0" dirty="0">
                <a:latin typeface="メイリオ" panose="020B0604030504040204" pitchFamily="50" charset="-128"/>
                <a:ea typeface="メイリオ" panose="020B0604030504040204" pitchFamily="50" charset="-128"/>
              </a:rPr>
              <a:t>。</a:t>
            </a:r>
          </a:p>
        </p:txBody>
      </p:sp>
      <p:sp>
        <p:nvSpPr>
          <p:cNvPr id="2" name="スライド番号プレースホルダー 1"/>
          <p:cNvSpPr>
            <a:spLocks noGrp="1"/>
          </p:cNvSpPr>
          <p:nvPr>
            <p:ph type="sldNum" sz="quarter" idx="12"/>
          </p:nvPr>
        </p:nvSpPr>
        <p:spPr/>
        <p:txBody>
          <a:bodyPr/>
          <a:lstStyle/>
          <a:p>
            <a:pPr>
              <a:defRPr/>
            </a:pPr>
            <a:fld id="{5B6056FD-481E-402F-BECC-1CED467BA55C}" type="slidenum">
              <a:rPr lang="en-US" altLang="ja-JP" smtClean="0"/>
              <a:pPr>
                <a:defRPr/>
              </a:pPr>
              <a:t>5</a:t>
            </a:fld>
            <a:endParaRPr lang="en-US" altLang="ja-JP"/>
          </a:p>
        </p:txBody>
      </p:sp>
      <p:grpSp>
        <p:nvGrpSpPr>
          <p:cNvPr id="3" name="グループ化 2"/>
          <p:cNvGrpSpPr/>
          <p:nvPr/>
        </p:nvGrpSpPr>
        <p:grpSpPr>
          <a:xfrm>
            <a:off x="-87560" y="3346956"/>
            <a:ext cx="3475561" cy="2526253"/>
            <a:chOff x="-87560" y="3789040"/>
            <a:chExt cx="3475561" cy="2526253"/>
          </a:xfrm>
        </p:grpSpPr>
        <p:pic>
          <p:nvPicPr>
            <p:cNvPr id="14" name="図 13">
              <a:extLst>
                <a:ext uri="{FF2B5EF4-FFF2-40B4-BE49-F238E27FC236}">
                  <a16:creationId xmlns:a16="http://schemas.microsoft.com/office/drawing/2014/main" id="{C382DBF1-B6F0-43F2-AEA2-1F4A10E57E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6999" y="3797125"/>
              <a:ext cx="3149976" cy="2474980"/>
            </a:xfrm>
            <a:prstGeom prst="rect">
              <a:avLst/>
            </a:prstGeom>
            <a:effectLst>
              <a:softEdge rad="31750"/>
            </a:effectLst>
          </p:spPr>
        </p:pic>
        <p:cxnSp>
          <p:nvCxnSpPr>
            <p:cNvPr id="15" name="直線矢印コネクタ 14"/>
            <p:cNvCxnSpPr/>
            <p:nvPr/>
          </p:nvCxnSpPr>
          <p:spPr>
            <a:xfrm flipH="1" flipV="1">
              <a:off x="931146" y="5451976"/>
              <a:ext cx="472995" cy="27165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A6F37A68-62B3-4198-9FCD-10F66601C7FC}"/>
                </a:ext>
              </a:extLst>
            </p:cNvPr>
            <p:cNvSpPr txBox="1"/>
            <p:nvPr/>
          </p:nvSpPr>
          <p:spPr>
            <a:xfrm>
              <a:off x="972799" y="5723635"/>
              <a:ext cx="534485" cy="269240"/>
            </a:xfrm>
            <a:prstGeom prst="rect">
              <a:avLst/>
            </a:prstGeom>
            <a:noFill/>
          </p:spPr>
          <p:txBody>
            <a:bodyPr wrap="square" rtlCol="0">
              <a:spAutoFit/>
            </a:bodyPr>
            <a:lstStyle/>
            <a:p>
              <a:pPr algn="ctr">
                <a:defRPr/>
              </a:pPr>
              <a:r>
                <a:rPr lang="ja-JP" altLang="en-US" sz="1166" b="1" dirty="0">
                  <a:solidFill>
                    <a:schemeClr val="bg1"/>
                  </a:solidFill>
                  <a:effectLst>
                    <a:glow rad="152400">
                      <a:srgbClr val="1F497D"/>
                    </a:glow>
                  </a:effectLst>
                  <a:latin typeface="ＭＳ ゴシック" panose="020B0609070205080204" pitchFamily="49" charset="-128"/>
                  <a:ea typeface="ＭＳ ゴシック" panose="020B0609070205080204" pitchFamily="49" charset="-128"/>
                </a:rPr>
                <a:t>小川</a:t>
              </a:r>
            </a:p>
          </p:txBody>
        </p:sp>
        <p:sp>
          <p:nvSpPr>
            <p:cNvPr id="17" name="テキスト ボックス 16">
              <a:extLst>
                <a:ext uri="{FF2B5EF4-FFF2-40B4-BE49-F238E27FC236}">
                  <a16:creationId xmlns:a16="http://schemas.microsoft.com/office/drawing/2014/main" id="{A6F37A68-62B3-4198-9FCD-10F66601C7FC}"/>
                </a:ext>
              </a:extLst>
            </p:cNvPr>
            <p:cNvSpPr txBox="1"/>
            <p:nvPr/>
          </p:nvSpPr>
          <p:spPr>
            <a:xfrm>
              <a:off x="-87560" y="3789040"/>
              <a:ext cx="692210" cy="269240"/>
            </a:xfrm>
            <a:prstGeom prst="rect">
              <a:avLst/>
            </a:prstGeom>
            <a:noFill/>
          </p:spPr>
          <p:txBody>
            <a:bodyPr wrap="square" rtlCol="0">
              <a:spAutoFit/>
            </a:bodyPr>
            <a:lstStyle/>
            <a:p>
              <a:pPr algn="ctr">
                <a:defRPr/>
              </a:pPr>
              <a:r>
                <a:rPr lang="ja-JP" altLang="en-US" sz="1166" b="1" dirty="0">
                  <a:solidFill>
                    <a:schemeClr val="bg1"/>
                  </a:solidFill>
                  <a:effectLst>
                    <a:glow rad="152400">
                      <a:srgbClr val="1F497D"/>
                    </a:glow>
                  </a:effectLst>
                  <a:latin typeface="ＭＳ ゴシック" panose="020B0609070205080204" pitchFamily="49" charset="-128"/>
                  <a:ea typeface="ＭＳ ゴシック" panose="020B0609070205080204" pitchFamily="49" charset="-128"/>
                </a:rPr>
                <a:t>球磨川</a:t>
              </a:r>
            </a:p>
          </p:txBody>
        </p:sp>
        <p:cxnSp>
          <p:nvCxnSpPr>
            <p:cNvPr id="18" name="直線矢印コネクタ 17"/>
            <p:cNvCxnSpPr/>
            <p:nvPr/>
          </p:nvCxnSpPr>
          <p:spPr>
            <a:xfrm flipV="1">
              <a:off x="433937" y="3840313"/>
              <a:ext cx="302208" cy="3839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A6F37A68-62B3-4198-9FCD-10F66601C7FC}"/>
                </a:ext>
              </a:extLst>
            </p:cNvPr>
            <p:cNvSpPr txBox="1"/>
            <p:nvPr/>
          </p:nvSpPr>
          <p:spPr>
            <a:xfrm>
              <a:off x="2702692" y="5121680"/>
              <a:ext cx="685309" cy="269240"/>
            </a:xfrm>
            <a:prstGeom prst="rect">
              <a:avLst/>
            </a:prstGeom>
            <a:noFill/>
          </p:spPr>
          <p:txBody>
            <a:bodyPr wrap="square" rtlCol="0">
              <a:spAutoFit/>
            </a:bodyPr>
            <a:lstStyle/>
            <a:p>
              <a:pPr defTabSz="888797">
                <a:defRPr/>
              </a:pPr>
              <a:r>
                <a:rPr lang="ja-JP" altLang="en-US" sz="1166" dirty="0">
                  <a:solidFill>
                    <a:srgbClr val="FFFFFF"/>
                  </a:solidFill>
                  <a:effectLst>
                    <a:glow rad="152400">
                      <a:srgbClr val="000000"/>
                    </a:glow>
                  </a:effectLst>
                  <a:latin typeface="ＭＳ ゴシック" panose="020B0609070205080204" pitchFamily="49" charset="-128"/>
                  <a:ea typeface="ＭＳ ゴシック" panose="020B0609070205080204" pitchFamily="49" charset="-128"/>
                </a:rPr>
                <a:t>千寿園</a:t>
              </a:r>
            </a:p>
          </p:txBody>
        </p:sp>
        <p:sp>
          <p:nvSpPr>
            <p:cNvPr id="21" name="楕円 20"/>
            <p:cNvSpPr/>
            <p:nvPr/>
          </p:nvSpPr>
          <p:spPr>
            <a:xfrm>
              <a:off x="1701987" y="5315010"/>
              <a:ext cx="1622194" cy="1000283"/>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8797">
                <a:defRPr/>
              </a:pPr>
              <a:endParaRPr lang="ja-JP" altLang="en-US" sz="1847">
                <a:solidFill>
                  <a:srgbClr val="FFFFFF"/>
                </a:solidFill>
                <a:latin typeface="Arial"/>
                <a:ea typeface="ＭＳ Ｐゴシック"/>
              </a:endParaRPr>
            </a:p>
          </p:txBody>
        </p:sp>
      </p:gr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8001" y="3043839"/>
            <a:ext cx="6391457" cy="3540754"/>
          </a:xfrm>
          <a:prstGeom prst="rect">
            <a:avLst/>
          </a:prstGeom>
        </p:spPr>
      </p:pic>
      <p:sp>
        <p:nvSpPr>
          <p:cNvPr id="19" name="角丸四角形 18">
            <a:extLst>
              <a:ext uri="{FF2B5EF4-FFF2-40B4-BE49-F238E27FC236}">
                <a16:creationId xmlns:a16="http://schemas.microsoft.com/office/drawing/2014/main" id="{AB1145ED-70ED-4D09-99B7-8229BFFDC7C4}"/>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schemeClr val="bg1"/>
                </a:solidFill>
                <a:ea typeface="メイリオ" panose="020B0604030504040204" pitchFamily="50" charset="-128"/>
              </a:rPr>
              <a:t>要配慮者利用施設における避難確保の重要性</a:t>
            </a:r>
            <a:endParaRPr kumimoji="1" lang="en-US" altLang="ja-JP" sz="2000" b="1" dirty="0">
              <a:solidFill>
                <a:schemeClr val="bg1"/>
              </a:solidFill>
              <a:ea typeface="メイリオ" panose="020B0604030504040204" pitchFamily="50" charset="-128"/>
            </a:endParaRPr>
          </a:p>
          <a:p>
            <a:pPr algn="ctr">
              <a:defRPr/>
            </a:pPr>
            <a:r>
              <a:rPr kumimoji="1" lang="en-US" altLang="ja-JP" sz="1400" b="1" dirty="0">
                <a:solidFill>
                  <a:prstClr val="white"/>
                </a:solidFill>
                <a:latin typeface="Calibri"/>
                <a:ea typeface="メイリオ" panose="020B0604030504040204" pitchFamily="50" charset="-128"/>
              </a:rPr>
              <a:t>【</a:t>
            </a:r>
            <a:r>
              <a:rPr kumimoji="1" lang="ja-JP" altLang="en-US" sz="1400" b="1" dirty="0">
                <a:solidFill>
                  <a:prstClr val="white"/>
                </a:solidFill>
                <a:latin typeface="Calibri"/>
                <a:ea typeface="メイリオ" panose="020B0604030504040204" pitchFamily="50" charset="-128"/>
              </a:rPr>
              <a:t>令和</a:t>
            </a:r>
            <a:r>
              <a:rPr kumimoji="1" lang="en-US" altLang="ja-JP" sz="1400" b="1" dirty="0">
                <a:solidFill>
                  <a:prstClr val="white"/>
                </a:solidFill>
                <a:latin typeface="Calibri"/>
                <a:ea typeface="メイリオ" panose="020B0604030504040204" pitchFamily="50" charset="-128"/>
              </a:rPr>
              <a:t>2</a:t>
            </a:r>
            <a:r>
              <a:rPr kumimoji="1" lang="ja-JP" altLang="en-US" sz="1400" b="1" dirty="0">
                <a:solidFill>
                  <a:prstClr val="white"/>
                </a:solidFill>
                <a:latin typeface="Calibri"/>
                <a:ea typeface="メイリオ" panose="020B0604030504040204" pitchFamily="50" charset="-128"/>
              </a:rPr>
              <a:t>年</a:t>
            </a:r>
            <a:r>
              <a:rPr kumimoji="1" lang="en-US" altLang="ja-JP" sz="1400" b="1" dirty="0">
                <a:solidFill>
                  <a:prstClr val="white"/>
                </a:solidFill>
                <a:latin typeface="Calibri"/>
                <a:ea typeface="メイリオ" panose="020B0604030504040204" pitchFamily="50" charset="-128"/>
              </a:rPr>
              <a:t>7</a:t>
            </a:r>
            <a:r>
              <a:rPr kumimoji="1" lang="ja-JP" altLang="en-US" sz="1400" b="1" dirty="0">
                <a:solidFill>
                  <a:prstClr val="white"/>
                </a:solidFill>
                <a:latin typeface="Calibri"/>
                <a:ea typeface="メイリオ" panose="020B0604030504040204" pitchFamily="50" charset="-128"/>
              </a:rPr>
              <a:t>月における豪雨特別養護老人ホーム千寿園 （熊本県球磨村）の被害</a:t>
            </a:r>
            <a:r>
              <a:rPr kumimoji="1" lang="en-US" altLang="ja-JP" sz="1400" b="1" dirty="0">
                <a:solidFill>
                  <a:prstClr val="white"/>
                </a:solidFill>
                <a:latin typeface="Calibri"/>
                <a:ea typeface="メイリオ" panose="020B0604030504040204" pitchFamily="50" charset="-128"/>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752F27E7-7DE6-46D1-9E34-56EA7AC7E443}"/>
              </a:ext>
            </a:extLst>
          </p:cNvPr>
          <p:cNvSpPr/>
          <p:nvPr/>
        </p:nvSpPr>
        <p:spPr bwMode="auto">
          <a:xfrm>
            <a:off x="85552" y="780672"/>
            <a:ext cx="9727448" cy="2106718"/>
          </a:xfrm>
          <a:prstGeom prst="rect">
            <a:avLst/>
          </a:prstGeom>
          <a:solidFill>
            <a:srgbClr val="FFFFFF"/>
          </a:solidFill>
          <a:ln w="9525" algn="ctr">
            <a:solidFill>
              <a:srgbClr val="000000"/>
            </a:solidFill>
            <a:round/>
            <a:headEnd/>
            <a:tailEnd/>
          </a:ln>
        </p:spPr>
        <p:txBody>
          <a:bodyPr anchor="ctr"/>
          <a:lstStyle/>
          <a:p>
            <a:pPr marL="358775" indent="-358775" defTabSz="1277938" eaLnBrk="1" hangingPunct="1">
              <a:spcBef>
                <a:spcPts val="0"/>
              </a:spcBef>
              <a:spcAft>
                <a:spcPts val="60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岩手県岩泉町の被災を受けて、平成２９年に水防法と土砂災害防止法が改正され、市町村の地域防災計画に位置づけられた高齢者施設等の要配慮者利用施設は、</a:t>
            </a:r>
            <a:r>
              <a:rPr kumimoji="1" lang="ja-JP" altLang="en-US" sz="2000" b="1" u="sng" kern="0" dirty="0">
                <a:latin typeface="メイリオ" panose="020B0604030504040204" pitchFamily="50" charset="-128"/>
                <a:ea typeface="メイリオ" panose="020B0604030504040204" pitchFamily="50" charset="-128"/>
              </a:rPr>
              <a:t>避難確保計画の作成と市町村への報告</a:t>
            </a:r>
            <a:r>
              <a:rPr kumimoji="1" lang="ja-JP" altLang="en-US" sz="2000" kern="0" dirty="0">
                <a:latin typeface="メイリオ" panose="020B0604030504040204" pitchFamily="50" charset="-128"/>
                <a:ea typeface="メイリオ" panose="020B0604030504040204" pitchFamily="50" charset="-128"/>
              </a:rPr>
              <a:t>、</a:t>
            </a:r>
            <a:r>
              <a:rPr kumimoji="1" lang="ja-JP" altLang="en-US" sz="2000" b="1" u="sng" kern="0" dirty="0">
                <a:latin typeface="メイリオ" panose="020B0604030504040204" pitchFamily="50" charset="-128"/>
                <a:ea typeface="メイリオ" panose="020B0604030504040204" pitchFamily="50" charset="-128"/>
              </a:rPr>
              <a:t>避難訓練の実施</a:t>
            </a:r>
            <a:r>
              <a:rPr kumimoji="1" lang="ja-JP" altLang="en-US" sz="2000" kern="0" dirty="0">
                <a:latin typeface="メイリオ" panose="020B0604030504040204" pitchFamily="50" charset="-128"/>
                <a:ea typeface="メイリオ" panose="020B0604030504040204" pitchFamily="50" charset="-128"/>
              </a:rPr>
              <a:t>が義務づけられました。</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60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熊本県球磨村の被災を受けて、令和３年に水防法と土砂災害防止法が改正され、</a:t>
            </a:r>
            <a:r>
              <a:rPr kumimoji="1" lang="ja-JP" altLang="en-US" sz="2000" b="1" u="sng" kern="0" dirty="0">
                <a:latin typeface="メイリオ" panose="020B0604030504040204" pitchFamily="50" charset="-128"/>
                <a:ea typeface="メイリオ" panose="020B0604030504040204" pitchFamily="50" charset="-128"/>
              </a:rPr>
              <a:t>市町村への訓練結果の報告</a:t>
            </a:r>
            <a:r>
              <a:rPr kumimoji="1" lang="ja-JP" altLang="en-US" sz="2000" kern="0" dirty="0">
                <a:latin typeface="メイリオ" panose="020B0604030504040204" pitchFamily="50" charset="-128"/>
                <a:ea typeface="メイリオ" panose="020B0604030504040204" pitchFamily="50" charset="-128"/>
              </a:rPr>
              <a:t>が義務づけられ、避難確保計画や訓練結果の報告を受けた</a:t>
            </a:r>
            <a:r>
              <a:rPr kumimoji="1" lang="ja-JP" altLang="en-US" sz="2000" b="1" u="sng" kern="0" dirty="0">
                <a:latin typeface="メイリオ" panose="020B0604030504040204" pitchFamily="50" charset="-128"/>
                <a:ea typeface="メイリオ" panose="020B0604030504040204" pitchFamily="50" charset="-128"/>
              </a:rPr>
              <a:t>市町村が管理者等に対して助言・勧告</a:t>
            </a:r>
            <a:r>
              <a:rPr kumimoji="1" lang="ja-JP" altLang="en-US" sz="2000" kern="0" dirty="0">
                <a:latin typeface="メイリオ" panose="020B0604030504040204" pitchFamily="50" charset="-128"/>
                <a:ea typeface="メイリオ" panose="020B0604030504040204" pitchFamily="50" charset="-128"/>
              </a:rPr>
              <a:t>する支援制度が創設されました。</a:t>
            </a:r>
          </a:p>
        </p:txBody>
      </p:sp>
      <p:sp>
        <p:nvSpPr>
          <p:cNvPr id="15" name="角丸四角形 14">
            <a:extLst>
              <a:ext uri="{FF2B5EF4-FFF2-40B4-BE49-F238E27FC236}">
                <a16:creationId xmlns:a16="http://schemas.microsoft.com/office/drawing/2014/main" id="{AB1145ED-70ED-4D09-99B7-8229BFFDC7C4}"/>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schemeClr val="bg1"/>
                </a:solidFill>
                <a:ea typeface="メイリオ" panose="020B0604030504040204" pitchFamily="50" charset="-128"/>
              </a:rPr>
              <a:t>要配慮者利用施設における避難確保の重要性</a:t>
            </a:r>
            <a:endParaRPr kumimoji="1" lang="en-US" altLang="ja-JP" sz="2000" b="1" dirty="0">
              <a:solidFill>
                <a:schemeClr val="bg1"/>
              </a:solidFill>
              <a:ea typeface="メイリオ" panose="020B0604030504040204" pitchFamily="50" charset="-128"/>
            </a:endParaRPr>
          </a:p>
          <a:p>
            <a:pPr algn="ctr">
              <a:defRPr/>
            </a:pPr>
            <a:r>
              <a:rPr kumimoji="1" lang="en-US" altLang="ja-JP" sz="1400" b="1" dirty="0">
                <a:solidFill>
                  <a:prstClr val="white"/>
                </a:solidFill>
                <a:latin typeface="Calibri"/>
                <a:ea typeface="メイリオ" panose="020B0604030504040204" pitchFamily="50" charset="-128"/>
              </a:rPr>
              <a:t>【</a:t>
            </a:r>
            <a:r>
              <a:rPr kumimoji="1" lang="ja-JP" altLang="en-US" sz="1400" b="1" dirty="0">
                <a:solidFill>
                  <a:prstClr val="white"/>
                </a:solidFill>
                <a:latin typeface="Calibri"/>
                <a:ea typeface="メイリオ" panose="020B0604030504040204" pitchFamily="50" charset="-128"/>
              </a:rPr>
              <a:t>避難確保計画の作成と訓練の実施</a:t>
            </a:r>
            <a:r>
              <a:rPr kumimoji="1" lang="en-US" altLang="ja-JP" sz="1400" b="1" dirty="0">
                <a:solidFill>
                  <a:prstClr val="white"/>
                </a:solidFill>
                <a:latin typeface="Calibri"/>
                <a:ea typeface="メイリオ" panose="020B0604030504040204" pitchFamily="50" charset="-128"/>
              </a:rPr>
              <a:t>】</a:t>
            </a:r>
          </a:p>
        </p:txBody>
      </p:sp>
      <p:sp>
        <p:nvSpPr>
          <p:cNvPr id="17" name="スライド番号プレースホルダー 1"/>
          <p:cNvSpPr txBox="1">
            <a:spLocks/>
          </p:cNvSpPr>
          <p:nvPr/>
        </p:nvSpPr>
        <p:spPr bwMode="auto">
          <a:xfrm>
            <a:off x="7585075" y="6486525"/>
            <a:ext cx="2312988" cy="476250"/>
          </a:xfrm>
          <a:prstGeom prst="rect">
            <a:avLst/>
          </a:prstGeom>
          <a:noFill/>
          <a:ln w="9525" cap="flat" algn="ctr">
            <a:noFill/>
            <a:prstDash val="solid"/>
            <a:round/>
            <a:headEnd type="none" w="med" len="med"/>
            <a:tailEnd type="none" w="med" len="med"/>
          </a:ln>
          <a:effectLst/>
        </p:spPr>
        <p:txBody>
          <a:bodyPr vert="horz" wrap="square" lIns="140510" tIns="70255" rIns="140510" bIns="70255" numCol="1" anchor="t" anchorCtr="0" compatLnSpc="1">
            <a:prstTxWarp prst="textNoShape">
              <a:avLst/>
            </a:prstTxWarp>
          </a:bodyPr>
          <a:lstStyle>
            <a:defPPr>
              <a:defRPr lang="en-US"/>
            </a:defPPr>
            <a:lvl1pPr algn="r" rtl="0" eaLnBrk="1" fontAlgn="base" hangingPunct="1">
              <a:spcBef>
                <a:spcPct val="0"/>
              </a:spcBef>
              <a:spcAft>
                <a:spcPct val="0"/>
              </a:spcAft>
              <a:buSzPct val="100000"/>
              <a:defRPr kumimoji="1" sz="1400" kern="1200" smtClean="0">
                <a:solidFill>
                  <a:srgbClr val="000000"/>
                </a:solidFill>
                <a:latin typeface="Arial" panose="020B0604020202020204" pitchFamily="34" charset="0"/>
                <a:ea typeface="ＭＳ Ｐゴシック" panose="020B0600070205080204" pitchFamily="50" charset="-128"/>
                <a:cs typeface="+mn-cs"/>
              </a:defRPr>
            </a:lvl1pPr>
            <a:lvl2pPr marL="311150" indent="1460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2pPr>
            <a:lvl3pPr marL="622300" indent="29210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3pPr>
            <a:lvl4pPr marL="933450" indent="438150"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4pPr>
            <a:lvl5pPr marL="1246188" indent="582613" algn="l" rtl="0" eaLnBrk="0" fontAlgn="base" hangingPunct="0">
              <a:spcBef>
                <a:spcPct val="0"/>
              </a:spcBef>
              <a:spcAft>
                <a:spcPct val="0"/>
              </a:spcAft>
              <a:defRPr sz="800"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sz="800" kern="1200">
                <a:solidFill>
                  <a:schemeClr val="tx1"/>
                </a:solidFill>
                <a:latin typeface="ＭＳ Ｐゴシック" panose="020B0600070205080204" pitchFamily="50" charset="-128"/>
                <a:ea typeface="ＭＳ Ｐゴシック" panose="020B0600070205080204" pitchFamily="50" charset="-128"/>
                <a:cs typeface="+mn-cs"/>
              </a:defRPr>
            </a:lvl9pPr>
          </a:lstStyle>
          <a:p>
            <a:fld id="{7C7A936E-EFF4-4750-8004-67944D92CF59}" type="slidenum">
              <a:rPr lang="en-US" altLang="ja-JP" smtClean="0"/>
              <a:pPr/>
              <a:t>6</a:t>
            </a:fld>
            <a:endParaRPr lang="en-US" altLang="ja-JP"/>
          </a:p>
        </p:txBody>
      </p:sp>
      <p:sp>
        <p:nvSpPr>
          <p:cNvPr id="19" name="テキスト ボックス 3"/>
          <p:cNvSpPr txBox="1"/>
          <p:nvPr/>
        </p:nvSpPr>
        <p:spPr>
          <a:xfrm flipH="1">
            <a:off x="686433" y="5345816"/>
            <a:ext cx="2621444"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要配慮者利用施設</a:t>
            </a:r>
            <a:endPar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（社会福祉施設、学校、医療施設）</a:t>
            </a:r>
          </a:p>
        </p:txBody>
      </p:sp>
      <p:pic>
        <p:nvPicPr>
          <p:cNvPr id="21" name="Picture 4" descr="市役所のイラスト"/>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7113240" y="3573016"/>
            <a:ext cx="1715175" cy="1715175"/>
          </a:xfrm>
          <a:prstGeom prst="rect">
            <a:avLst/>
          </a:prstGeom>
          <a:noFill/>
        </p:spPr>
      </p:pic>
      <p:cxnSp>
        <p:nvCxnSpPr>
          <p:cNvPr id="23" name="直線矢印コネクタ 9"/>
          <p:cNvCxnSpPr>
            <a:cxnSpLocks/>
          </p:cNvCxnSpPr>
          <p:nvPr/>
        </p:nvCxnSpPr>
        <p:spPr>
          <a:xfrm flipV="1">
            <a:off x="4646607" y="4145459"/>
            <a:ext cx="2573733" cy="8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6"/>
          <p:cNvCxnSpPr>
            <a:cxnSpLocks/>
          </p:cNvCxnSpPr>
          <p:nvPr/>
        </p:nvCxnSpPr>
        <p:spPr>
          <a:xfrm flipH="1">
            <a:off x="4688895" y="4499737"/>
            <a:ext cx="2518916" cy="114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楕円 15"/>
          <p:cNvSpPr/>
          <p:nvPr/>
        </p:nvSpPr>
        <p:spPr>
          <a:xfrm>
            <a:off x="2760688" y="3886084"/>
            <a:ext cx="1802459" cy="670401"/>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Arial"/>
                <a:ea typeface="ＭＳ Ｐゴシック"/>
                <a:cs typeface="+mn-cs"/>
              </a:rPr>
              <a:t>避難確保計画</a:t>
            </a:r>
          </a:p>
        </p:txBody>
      </p:sp>
      <p:sp>
        <p:nvSpPr>
          <p:cNvPr id="26" name="楕円 20"/>
          <p:cNvSpPr/>
          <p:nvPr/>
        </p:nvSpPr>
        <p:spPr>
          <a:xfrm>
            <a:off x="2793958" y="4607227"/>
            <a:ext cx="1769190" cy="661704"/>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Arial"/>
                <a:ea typeface="ＭＳ Ｐゴシック"/>
                <a:cs typeface="+mn-cs"/>
              </a:rPr>
              <a:t>避難訓練結果</a:t>
            </a:r>
            <a:endParaRPr kumimoji="1" lang="en-US" altLang="ja-JP" sz="14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27" name="四角形: 角を丸くする 24"/>
          <p:cNvSpPr/>
          <p:nvPr/>
        </p:nvSpPr>
        <p:spPr>
          <a:xfrm>
            <a:off x="2710500" y="3831081"/>
            <a:ext cx="1936107" cy="14885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8" name="テキスト ボックス 29"/>
          <p:cNvSpPr txBox="1"/>
          <p:nvPr/>
        </p:nvSpPr>
        <p:spPr>
          <a:xfrm flipH="1">
            <a:off x="5330865" y="4529173"/>
            <a:ext cx="124818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Arial" charset="0"/>
                <a:ea typeface="ＭＳ Ｐゴシック" charset="-128"/>
                <a:cs typeface="+mn-cs"/>
              </a:rPr>
              <a:t>助言・勧告</a:t>
            </a:r>
          </a:p>
        </p:txBody>
      </p:sp>
      <p:sp>
        <p:nvSpPr>
          <p:cNvPr id="32" name="テキスト ボックス 30"/>
          <p:cNvSpPr txBox="1"/>
          <p:nvPr/>
        </p:nvSpPr>
        <p:spPr>
          <a:xfrm flipH="1">
            <a:off x="5619419" y="3806905"/>
            <a:ext cx="124818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Arial" charset="0"/>
                <a:ea typeface="ＭＳ Ｐゴシック" charset="-128"/>
                <a:cs typeface="+mn-cs"/>
              </a:rPr>
              <a:t>報告</a:t>
            </a:r>
          </a:p>
        </p:txBody>
      </p:sp>
      <p:sp>
        <p:nvSpPr>
          <p:cNvPr id="33" name="テキスト ボックス 34"/>
          <p:cNvSpPr txBox="1"/>
          <p:nvPr/>
        </p:nvSpPr>
        <p:spPr>
          <a:xfrm flipH="1">
            <a:off x="6835263" y="5204280"/>
            <a:ext cx="2271128"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市町村長</a:t>
            </a: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grpSp>
        <p:nvGrpSpPr>
          <p:cNvPr id="34" name="グループ化 33"/>
          <p:cNvGrpSpPr/>
          <p:nvPr/>
        </p:nvGrpSpPr>
        <p:grpSpPr>
          <a:xfrm>
            <a:off x="336451" y="3550606"/>
            <a:ext cx="2424238" cy="1858982"/>
            <a:chOff x="635115" y="4430329"/>
            <a:chExt cx="2071565" cy="1588541"/>
          </a:xfrm>
        </p:grpSpPr>
        <p:pic>
          <p:nvPicPr>
            <p:cNvPr id="35" name="Picture 2" descr="個人病院のイラスト"/>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1056248" y="4430329"/>
              <a:ext cx="1650432" cy="1588541"/>
            </a:xfrm>
            <a:prstGeom prst="rect">
              <a:avLst/>
            </a:prstGeom>
            <a:noFill/>
          </p:spPr>
        </p:pic>
        <p:pic>
          <p:nvPicPr>
            <p:cNvPr id="36" name="Picture 8" descr="後期高齢者のイラスト（女性）"/>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a:xfrm>
              <a:off x="635115" y="5205226"/>
              <a:ext cx="548486" cy="759150"/>
            </a:xfrm>
            <a:prstGeom prst="rect">
              <a:avLst/>
            </a:prstGeom>
            <a:noFill/>
          </p:spPr>
        </p:pic>
        <p:pic>
          <p:nvPicPr>
            <p:cNvPr id="37" name="Picture 10" descr="後期高齢者のイラスト（男性）"/>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a:xfrm>
              <a:off x="934182" y="5234864"/>
              <a:ext cx="510931" cy="707172"/>
            </a:xfrm>
            <a:prstGeom prst="rect">
              <a:avLst/>
            </a:prstGeom>
            <a:noFill/>
          </p:spPr>
        </p:pic>
      </p:grpSp>
      <p:sp>
        <p:nvSpPr>
          <p:cNvPr id="38" name="正方形/長方形 2"/>
          <p:cNvSpPr/>
          <p:nvPr/>
        </p:nvSpPr>
        <p:spPr>
          <a:xfrm>
            <a:off x="2973016" y="3600056"/>
            <a:ext cx="1396536" cy="25391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Arial" charset="0"/>
                <a:ea typeface="ＭＳ Ｐゴシック" charset="-128"/>
                <a:cs typeface="+mn-cs"/>
              </a:rPr>
              <a:t>（所有者又は管理者）</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1088" y="770453"/>
            <a:ext cx="9741911" cy="1477328"/>
          </a:xfrm>
          <a:prstGeom prst="rect">
            <a:avLst/>
          </a:prstGeom>
          <a:noFill/>
          <a:ln w="9525">
            <a:solidFill>
              <a:schemeClr val="tx1"/>
            </a:solidFill>
          </a:ln>
        </p:spPr>
        <p:txBody>
          <a:bodyPr wrap="square" rtlCol="0">
            <a:spAutoFit/>
          </a:bodyPr>
          <a:lstStyle/>
          <a:p>
            <a:pPr marL="358775" indent="-358775" defTabSz="1277938" eaLnBrk="1" hangingPunct="1">
              <a:spcBef>
                <a:spcPts val="600"/>
              </a:spcBef>
              <a:spcAft>
                <a:spcPts val="60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特別養護老人ホーム川越キングスガーデンでは、平成</a:t>
            </a:r>
            <a:r>
              <a:rPr kumimoji="1" lang="en-US" altLang="ja-JP" sz="2000" kern="0" dirty="0">
                <a:latin typeface="メイリオ" panose="020B0604030504040204" pitchFamily="50" charset="-128"/>
                <a:ea typeface="メイリオ" panose="020B0604030504040204" pitchFamily="50" charset="-128"/>
              </a:rPr>
              <a:t>10</a:t>
            </a:r>
            <a:r>
              <a:rPr kumimoji="1" lang="ja-JP" altLang="en-US" sz="2000" kern="0" dirty="0">
                <a:latin typeface="メイリオ" panose="020B0604030504040204" pitchFamily="50" charset="-128"/>
                <a:ea typeface="メイリオ" panose="020B0604030504040204" pitchFamily="50" charset="-128"/>
              </a:rPr>
              <a:t>年の水害経験を踏まえ、</a:t>
            </a:r>
            <a:r>
              <a:rPr kumimoji="1" lang="ja-JP" altLang="en-US" sz="2000" b="1" u="sng" kern="0" dirty="0">
                <a:latin typeface="メイリオ" panose="020B0604030504040204" pitchFamily="50" charset="-128"/>
                <a:ea typeface="メイリオ" panose="020B0604030504040204" pitchFamily="50" charset="-128"/>
              </a:rPr>
              <a:t>避難確保計画を作成し、毎年、避難訓練を実施</a:t>
            </a:r>
            <a:r>
              <a:rPr kumimoji="1" lang="ja-JP" altLang="en-US" sz="2000" kern="0" dirty="0">
                <a:latin typeface="メイリオ" panose="020B0604030504040204" pitchFamily="50" charset="-128"/>
                <a:ea typeface="メイリオ" panose="020B0604030504040204" pitchFamily="50" charset="-128"/>
              </a:rPr>
              <a:t>していました。</a:t>
            </a:r>
            <a:endParaRPr kumimoji="1" lang="en-US" altLang="ja-JP" sz="2000" kern="0" dirty="0">
              <a:latin typeface="メイリオ" panose="020B0604030504040204" pitchFamily="50" charset="-128"/>
              <a:ea typeface="メイリオ" panose="020B0604030504040204" pitchFamily="50" charset="-128"/>
            </a:endParaRPr>
          </a:p>
          <a:p>
            <a:pPr marL="358775" indent="-358775" defTabSz="1277938" eaLnBrk="1" hangingPunct="1">
              <a:spcBef>
                <a:spcPts val="600"/>
              </a:spcBef>
              <a:spcAft>
                <a:spcPts val="60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令和元年</a:t>
            </a:r>
            <a:r>
              <a:rPr kumimoji="1" lang="en-US" altLang="ja-JP" sz="2000" kern="0" dirty="0">
                <a:latin typeface="メイリオ" panose="020B0604030504040204" pitchFamily="50" charset="-128"/>
                <a:ea typeface="メイリオ" panose="020B0604030504040204" pitchFamily="50" charset="-128"/>
              </a:rPr>
              <a:t>10</a:t>
            </a:r>
            <a:r>
              <a:rPr kumimoji="1" lang="ja-JP" altLang="en-US" sz="2000" kern="0" dirty="0">
                <a:latin typeface="メイリオ" panose="020B0604030504040204" pitchFamily="50" charset="-128"/>
                <a:ea typeface="メイリオ" panose="020B0604030504040204" pitchFamily="50" charset="-128"/>
              </a:rPr>
              <a:t>月の台風第</a:t>
            </a:r>
            <a:r>
              <a:rPr kumimoji="1" lang="en-US" altLang="ja-JP" sz="2000" kern="0" dirty="0">
                <a:latin typeface="メイリオ" panose="020B0604030504040204" pitchFamily="50" charset="-128"/>
                <a:ea typeface="メイリオ" panose="020B0604030504040204" pitchFamily="50" charset="-128"/>
              </a:rPr>
              <a:t>19</a:t>
            </a:r>
            <a:r>
              <a:rPr kumimoji="1" lang="ja-JP" altLang="en-US" sz="2000" kern="0" dirty="0">
                <a:latin typeface="メイリオ" panose="020B0604030504040204" pitchFamily="50" charset="-128"/>
                <a:ea typeface="メイリオ" panose="020B0604030504040204" pitchFamily="50" charset="-128"/>
              </a:rPr>
              <a:t>号では、避難確保計画や避難訓練で得たノウハウを活かして</a:t>
            </a:r>
            <a:r>
              <a:rPr kumimoji="1" lang="ja-JP" altLang="en-US" sz="2000" kern="0" dirty="0" smtClean="0">
                <a:latin typeface="メイリオ" panose="020B0604030504040204" pitchFamily="50" charset="-128"/>
                <a:ea typeface="メイリオ" panose="020B0604030504040204" pitchFamily="50" charset="-128"/>
              </a:rPr>
              <a:t>迅速に避難</a:t>
            </a:r>
            <a:r>
              <a:rPr kumimoji="1" lang="ja-JP" altLang="en-US" sz="2000" kern="0" dirty="0">
                <a:latin typeface="メイリオ" panose="020B0604030504040204" pitchFamily="50" charset="-128"/>
                <a:ea typeface="メイリオ" panose="020B0604030504040204" pitchFamily="50" charset="-128"/>
              </a:rPr>
              <a:t>行動</a:t>
            </a:r>
            <a:r>
              <a:rPr kumimoji="1" lang="ja-JP" altLang="en-US" sz="2000" kern="0" dirty="0" smtClean="0">
                <a:latin typeface="メイリオ" panose="020B0604030504040204" pitchFamily="50" charset="-128"/>
                <a:ea typeface="メイリオ" panose="020B0604030504040204" pitchFamily="50" charset="-128"/>
              </a:rPr>
              <a:t>をとり、</a:t>
            </a:r>
            <a:r>
              <a:rPr kumimoji="1" lang="ja-JP" altLang="en-US" sz="2000" b="1" u="sng" kern="0" dirty="0">
                <a:latin typeface="メイリオ" panose="020B0604030504040204" pitchFamily="50" charset="-128"/>
                <a:ea typeface="メイリオ" panose="020B0604030504040204" pitchFamily="50" charset="-128"/>
              </a:rPr>
              <a:t>利用者や</a:t>
            </a:r>
            <a:r>
              <a:rPr kumimoji="1" lang="ja-JP" altLang="en-US" sz="2000" b="1" u="sng" kern="0" dirty="0" smtClean="0">
                <a:latin typeface="メイリオ" panose="020B0604030504040204" pitchFamily="50" charset="-128"/>
                <a:ea typeface="メイリオ" panose="020B0604030504040204" pitchFamily="50" charset="-128"/>
              </a:rPr>
              <a:t>職員が</a:t>
            </a:r>
            <a:r>
              <a:rPr kumimoji="1" lang="ja-JP" altLang="en-US" sz="2000" b="1" u="sng" kern="0" dirty="0">
                <a:latin typeface="メイリオ" panose="020B0604030504040204" pitchFamily="50" charset="-128"/>
                <a:ea typeface="メイリオ" panose="020B0604030504040204" pitchFamily="50" charset="-128"/>
              </a:rPr>
              <a:t>無事に避難</a:t>
            </a:r>
            <a:r>
              <a:rPr kumimoji="1" lang="ja-JP" altLang="en-US" sz="2000" kern="0" dirty="0">
                <a:latin typeface="メイリオ" panose="020B0604030504040204" pitchFamily="50" charset="-128"/>
                <a:ea typeface="メイリオ" panose="020B0604030504040204" pitchFamily="50" charset="-128"/>
              </a:rPr>
              <a:t>できました。</a:t>
            </a:r>
            <a:endParaRPr kumimoji="1" lang="en-US" altLang="ja-JP" sz="2000" kern="0"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95743" y="2380802"/>
            <a:ext cx="9681793" cy="4417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568" y="4383424"/>
            <a:ext cx="8516517" cy="2344825"/>
          </a:xfrm>
          <a:prstGeom prst="rect">
            <a:avLst/>
          </a:prstGeom>
        </p:spPr>
      </p:pic>
      <p:grpSp>
        <p:nvGrpSpPr>
          <p:cNvPr id="77" name="グループ化 76"/>
          <p:cNvGrpSpPr/>
          <p:nvPr/>
        </p:nvGrpSpPr>
        <p:grpSpPr>
          <a:xfrm>
            <a:off x="7113241" y="2519484"/>
            <a:ext cx="2664296" cy="1769571"/>
            <a:chOff x="7557435" y="5258037"/>
            <a:chExt cx="2384470" cy="1523763"/>
          </a:xfrm>
        </p:grpSpPr>
        <p:pic>
          <p:nvPicPr>
            <p:cNvPr id="78" name="図 7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57435" y="5267207"/>
              <a:ext cx="2231876" cy="1514593"/>
            </a:xfrm>
            <a:prstGeom prst="rect">
              <a:avLst/>
            </a:prstGeom>
          </p:spPr>
        </p:pic>
        <p:sp>
          <p:nvSpPr>
            <p:cNvPr id="79" name="フリーフォーム 78"/>
            <p:cNvSpPr/>
            <p:nvPr/>
          </p:nvSpPr>
          <p:spPr>
            <a:xfrm>
              <a:off x="8790317" y="5443269"/>
              <a:ext cx="776377" cy="674162"/>
            </a:xfrm>
            <a:custGeom>
              <a:avLst/>
              <a:gdLst>
                <a:gd name="connsiteX0" fmla="*/ 0 w 802257"/>
                <a:gd name="connsiteY0" fmla="*/ 172528 h 646981"/>
                <a:gd name="connsiteX1" fmla="*/ 664234 w 802257"/>
                <a:gd name="connsiteY1" fmla="*/ 0 h 646981"/>
                <a:gd name="connsiteX2" fmla="*/ 802257 w 802257"/>
                <a:gd name="connsiteY2" fmla="*/ 491706 h 646981"/>
                <a:gd name="connsiteX3" fmla="*/ 94891 w 802257"/>
                <a:gd name="connsiteY3" fmla="*/ 646981 h 646981"/>
                <a:gd name="connsiteX4" fmla="*/ 0 w 802257"/>
                <a:gd name="connsiteY4" fmla="*/ 172528 h 64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257" h="646981">
                  <a:moveTo>
                    <a:pt x="0" y="172528"/>
                  </a:moveTo>
                  <a:lnTo>
                    <a:pt x="664234" y="0"/>
                  </a:lnTo>
                  <a:lnTo>
                    <a:pt x="802257" y="491706"/>
                  </a:lnTo>
                  <a:lnTo>
                    <a:pt x="94891" y="646981"/>
                  </a:lnTo>
                  <a:lnTo>
                    <a:pt x="0" y="172528"/>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リーフォーム 79"/>
            <p:cNvSpPr/>
            <p:nvPr/>
          </p:nvSpPr>
          <p:spPr>
            <a:xfrm>
              <a:off x="9142037" y="6066061"/>
              <a:ext cx="479122" cy="283939"/>
            </a:xfrm>
            <a:custGeom>
              <a:avLst/>
              <a:gdLst>
                <a:gd name="connsiteX0" fmla="*/ 0 w 482600"/>
                <a:gd name="connsiteY0" fmla="*/ 101600 h 304800"/>
                <a:gd name="connsiteX1" fmla="*/ 50800 w 482600"/>
                <a:gd name="connsiteY1" fmla="*/ 304800 h 304800"/>
                <a:gd name="connsiteX2" fmla="*/ 482600 w 482600"/>
                <a:gd name="connsiteY2" fmla="*/ 177800 h 304800"/>
                <a:gd name="connsiteX3" fmla="*/ 431800 w 482600"/>
                <a:gd name="connsiteY3" fmla="*/ 0 h 304800"/>
                <a:gd name="connsiteX4" fmla="*/ 0 w 482600"/>
                <a:gd name="connsiteY4" fmla="*/ 101600 h 304800"/>
                <a:gd name="connsiteX0" fmla="*/ 0 w 493030"/>
                <a:gd name="connsiteY0" fmla="*/ 132892 h 304800"/>
                <a:gd name="connsiteX1" fmla="*/ 61230 w 493030"/>
                <a:gd name="connsiteY1" fmla="*/ 304800 h 304800"/>
                <a:gd name="connsiteX2" fmla="*/ 493030 w 493030"/>
                <a:gd name="connsiteY2" fmla="*/ 177800 h 304800"/>
                <a:gd name="connsiteX3" fmla="*/ 442230 w 493030"/>
                <a:gd name="connsiteY3" fmla="*/ 0 h 304800"/>
                <a:gd name="connsiteX4" fmla="*/ 0 w 493030"/>
                <a:gd name="connsiteY4" fmla="*/ 132892 h 304800"/>
                <a:gd name="connsiteX0" fmla="*/ 0 w 493030"/>
                <a:gd name="connsiteY0" fmla="*/ 115508 h 287416"/>
                <a:gd name="connsiteX1" fmla="*/ 61230 w 493030"/>
                <a:gd name="connsiteY1" fmla="*/ 287416 h 287416"/>
                <a:gd name="connsiteX2" fmla="*/ 493030 w 493030"/>
                <a:gd name="connsiteY2" fmla="*/ 160416 h 287416"/>
                <a:gd name="connsiteX3" fmla="*/ 459614 w 493030"/>
                <a:gd name="connsiteY3" fmla="*/ 0 h 287416"/>
                <a:gd name="connsiteX4" fmla="*/ 0 w 493030"/>
                <a:gd name="connsiteY4" fmla="*/ 115508 h 287416"/>
                <a:gd name="connsiteX0" fmla="*/ 0 w 493030"/>
                <a:gd name="connsiteY0" fmla="*/ 115508 h 287416"/>
                <a:gd name="connsiteX1" fmla="*/ 40369 w 493030"/>
                <a:gd name="connsiteY1" fmla="*/ 287416 h 287416"/>
                <a:gd name="connsiteX2" fmla="*/ 493030 w 493030"/>
                <a:gd name="connsiteY2" fmla="*/ 160416 h 287416"/>
                <a:gd name="connsiteX3" fmla="*/ 459614 w 493030"/>
                <a:gd name="connsiteY3" fmla="*/ 0 h 287416"/>
                <a:gd name="connsiteX4" fmla="*/ 0 w 493030"/>
                <a:gd name="connsiteY4" fmla="*/ 115508 h 287416"/>
                <a:gd name="connsiteX0" fmla="*/ 0 w 493030"/>
                <a:gd name="connsiteY0" fmla="*/ 112031 h 283939"/>
                <a:gd name="connsiteX1" fmla="*/ 40369 w 493030"/>
                <a:gd name="connsiteY1" fmla="*/ 283939 h 283939"/>
                <a:gd name="connsiteX2" fmla="*/ 493030 w 493030"/>
                <a:gd name="connsiteY2" fmla="*/ 156939 h 283939"/>
                <a:gd name="connsiteX3" fmla="*/ 438753 w 493030"/>
                <a:gd name="connsiteY3" fmla="*/ 0 h 283939"/>
                <a:gd name="connsiteX4" fmla="*/ 0 w 493030"/>
                <a:gd name="connsiteY4" fmla="*/ 112031 h 283939"/>
                <a:gd name="connsiteX0" fmla="*/ 0 w 479122"/>
                <a:gd name="connsiteY0" fmla="*/ 112031 h 283939"/>
                <a:gd name="connsiteX1" fmla="*/ 40369 w 479122"/>
                <a:gd name="connsiteY1" fmla="*/ 283939 h 283939"/>
                <a:gd name="connsiteX2" fmla="*/ 479122 w 479122"/>
                <a:gd name="connsiteY2" fmla="*/ 156939 h 283939"/>
                <a:gd name="connsiteX3" fmla="*/ 438753 w 479122"/>
                <a:gd name="connsiteY3" fmla="*/ 0 h 283939"/>
                <a:gd name="connsiteX4" fmla="*/ 0 w 479122"/>
                <a:gd name="connsiteY4" fmla="*/ 112031 h 28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22" h="283939">
                  <a:moveTo>
                    <a:pt x="0" y="112031"/>
                  </a:moveTo>
                  <a:lnTo>
                    <a:pt x="40369" y="283939"/>
                  </a:lnTo>
                  <a:lnTo>
                    <a:pt x="479122" y="156939"/>
                  </a:lnTo>
                  <a:lnTo>
                    <a:pt x="438753" y="0"/>
                  </a:lnTo>
                  <a:lnTo>
                    <a:pt x="0" y="112031"/>
                  </a:lnTo>
                  <a:close/>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p:cNvSpPr txBox="1"/>
            <p:nvPr/>
          </p:nvSpPr>
          <p:spPr>
            <a:xfrm>
              <a:off x="8029270" y="6284234"/>
              <a:ext cx="902811" cy="184666"/>
            </a:xfrm>
            <a:prstGeom prst="rect">
              <a:avLst/>
            </a:prstGeom>
            <a:noFill/>
          </p:spPr>
          <p:txBody>
            <a:bodyPr wrap="none" rtlCol="0">
              <a:spAutoFit/>
            </a:bodyPr>
            <a:lstStyle/>
            <a:p>
              <a:r>
                <a:rPr lang="en-US" altLang="ja-JP" sz="600" dirty="0">
                  <a:solidFill>
                    <a:schemeClr val="bg1"/>
                  </a:solidFill>
                </a:rPr>
                <a:t>【</a:t>
              </a:r>
              <a:r>
                <a:rPr lang="ja-JP" altLang="en-US" sz="600" dirty="0">
                  <a:solidFill>
                    <a:schemeClr val="bg1"/>
                  </a:solidFill>
                </a:rPr>
                <a:t>ケアハウス　主の園</a:t>
              </a:r>
              <a:r>
                <a:rPr lang="en-US" altLang="ja-JP" sz="600" dirty="0">
                  <a:solidFill>
                    <a:schemeClr val="bg1"/>
                  </a:solidFill>
                </a:rPr>
                <a:t>】</a:t>
              </a:r>
              <a:endParaRPr kumimoji="1" lang="ja-JP" altLang="en-US" sz="600" dirty="0">
                <a:solidFill>
                  <a:schemeClr val="bg1"/>
                </a:solidFill>
              </a:endParaRPr>
            </a:p>
          </p:txBody>
        </p:sp>
        <p:sp>
          <p:nvSpPr>
            <p:cNvPr id="82" name="テキスト ボックス 81"/>
            <p:cNvSpPr txBox="1"/>
            <p:nvPr/>
          </p:nvSpPr>
          <p:spPr>
            <a:xfrm>
              <a:off x="8350547" y="5258037"/>
              <a:ext cx="1031051" cy="276999"/>
            </a:xfrm>
            <a:prstGeom prst="rect">
              <a:avLst/>
            </a:prstGeom>
            <a:noFill/>
          </p:spPr>
          <p:txBody>
            <a:bodyPr wrap="none" rtlCol="0">
              <a:spAutoFit/>
            </a:bodyPr>
            <a:lstStyle/>
            <a:p>
              <a:r>
                <a:rPr lang="en-US" altLang="ja-JP" sz="600" dirty="0">
                  <a:solidFill>
                    <a:schemeClr val="bg1"/>
                  </a:solidFill>
                </a:rPr>
                <a:t>【</a:t>
              </a:r>
              <a:r>
                <a:rPr lang="ja-JP" altLang="en-US" sz="600" dirty="0">
                  <a:solidFill>
                    <a:schemeClr val="bg1"/>
                  </a:solidFill>
                </a:rPr>
                <a:t>特別養護老人ホーム　</a:t>
              </a:r>
              <a:endParaRPr lang="en-US" altLang="ja-JP" sz="600" dirty="0">
                <a:solidFill>
                  <a:schemeClr val="bg1"/>
                </a:solidFill>
              </a:endParaRPr>
            </a:p>
            <a:p>
              <a:r>
                <a:rPr lang="ja-JP" altLang="en-US" sz="600" dirty="0">
                  <a:solidFill>
                    <a:schemeClr val="bg1"/>
                  </a:solidFill>
                </a:rPr>
                <a:t>　川越キングス・ガーデン</a:t>
              </a:r>
              <a:r>
                <a:rPr lang="en-US" altLang="ja-JP" sz="600" dirty="0">
                  <a:solidFill>
                    <a:schemeClr val="bg1"/>
                  </a:solidFill>
                </a:rPr>
                <a:t>】</a:t>
              </a:r>
              <a:endParaRPr kumimoji="1" lang="ja-JP" altLang="en-US" sz="600" dirty="0">
                <a:solidFill>
                  <a:schemeClr val="bg1"/>
                </a:solidFill>
              </a:endParaRPr>
            </a:p>
          </p:txBody>
        </p:sp>
        <p:sp>
          <p:nvSpPr>
            <p:cNvPr id="83" name="右矢印 82"/>
            <p:cNvSpPr/>
            <p:nvPr/>
          </p:nvSpPr>
          <p:spPr>
            <a:xfrm rot="4492129">
              <a:off x="9273524" y="5925532"/>
              <a:ext cx="286497" cy="197783"/>
            </a:xfrm>
            <a:prstGeom prst="rightArrow">
              <a:avLst>
                <a:gd name="adj1" fmla="val 50000"/>
                <a:gd name="adj2" fmla="val 62921"/>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83"/>
            <p:cNvSpPr/>
            <p:nvPr/>
          </p:nvSpPr>
          <p:spPr>
            <a:xfrm>
              <a:off x="8099351" y="6430040"/>
              <a:ext cx="946298" cy="231258"/>
            </a:xfrm>
            <a:custGeom>
              <a:avLst/>
              <a:gdLst>
                <a:gd name="connsiteX0" fmla="*/ 0 w 946298"/>
                <a:gd name="connsiteY0" fmla="*/ 26581 h 231258"/>
                <a:gd name="connsiteX1" fmla="*/ 7975 w 946298"/>
                <a:gd name="connsiteY1" fmla="*/ 215309 h 231258"/>
                <a:gd name="connsiteX2" fmla="*/ 831998 w 946298"/>
                <a:gd name="connsiteY2" fmla="*/ 231258 h 231258"/>
                <a:gd name="connsiteX3" fmla="*/ 824023 w 946298"/>
                <a:gd name="connsiteY3" fmla="*/ 124932 h 231258"/>
                <a:gd name="connsiteX4" fmla="*/ 946298 w 946298"/>
                <a:gd name="connsiteY4" fmla="*/ 116958 h 231258"/>
                <a:gd name="connsiteX5" fmla="*/ 927691 w 946298"/>
                <a:gd name="connsiteY5" fmla="*/ 0 h 231258"/>
                <a:gd name="connsiteX6" fmla="*/ 0 w 946298"/>
                <a:gd name="connsiteY6" fmla="*/ 26581 h 23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298" h="231258">
                  <a:moveTo>
                    <a:pt x="0" y="26581"/>
                  </a:moveTo>
                  <a:lnTo>
                    <a:pt x="7975" y="215309"/>
                  </a:lnTo>
                  <a:lnTo>
                    <a:pt x="831998" y="231258"/>
                  </a:lnTo>
                  <a:lnTo>
                    <a:pt x="824023" y="124932"/>
                  </a:lnTo>
                  <a:lnTo>
                    <a:pt x="946298" y="116958"/>
                  </a:lnTo>
                  <a:lnTo>
                    <a:pt x="927691" y="0"/>
                  </a:lnTo>
                  <a:lnTo>
                    <a:pt x="0" y="26581"/>
                  </a:lnTo>
                  <a:close/>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8785424" y="5653284"/>
              <a:ext cx="387349" cy="369332"/>
            </a:xfrm>
            <a:prstGeom prst="rect">
              <a:avLst/>
            </a:prstGeom>
            <a:noFill/>
          </p:spPr>
          <p:txBody>
            <a:bodyPr wrap="square" rtlCol="0">
              <a:spAutoFit/>
            </a:bodyPr>
            <a:lstStyle/>
            <a:p>
              <a:r>
                <a:rPr kumimoji="1" lang="en-US" altLang="ja-JP" sz="900" dirty="0">
                  <a:solidFill>
                    <a:srgbClr val="FF0000"/>
                  </a:solidFill>
                  <a:latin typeface="+mj-ea"/>
                  <a:ea typeface="+mj-ea"/>
                </a:rPr>
                <a:t>A</a:t>
              </a:r>
              <a:r>
                <a:rPr kumimoji="1" lang="ja-JP" altLang="en-US" sz="900" dirty="0">
                  <a:solidFill>
                    <a:srgbClr val="FF0000"/>
                  </a:solidFill>
                  <a:latin typeface="+mj-ea"/>
                  <a:ea typeface="+mj-ea"/>
                </a:rPr>
                <a:t>棟</a:t>
              </a:r>
              <a:endParaRPr kumimoji="1" lang="en-US" altLang="ja-JP" sz="900" dirty="0">
                <a:solidFill>
                  <a:srgbClr val="FF0000"/>
                </a:solidFill>
                <a:latin typeface="+mj-ea"/>
                <a:ea typeface="+mj-ea"/>
              </a:endParaRPr>
            </a:p>
            <a:p>
              <a:endParaRPr kumimoji="1" lang="ja-JP" altLang="en-US" sz="900" dirty="0">
                <a:solidFill>
                  <a:srgbClr val="FF0000"/>
                </a:solidFill>
                <a:latin typeface="+mj-ea"/>
                <a:ea typeface="+mj-ea"/>
              </a:endParaRPr>
            </a:p>
          </p:txBody>
        </p:sp>
        <p:sp>
          <p:nvSpPr>
            <p:cNvPr id="86" name="テキスト ボックス 85"/>
            <p:cNvSpPr txBox="1"/>
            <p:nvPr/>
          </p:nvSpPr>
          <p:spPr>
            <a:xfrm>
              <a:off x="8833759" y="5871457"/>
              <a:ext cx="415433" cy="369332"/>
            </a:xfrm>
            <a:prstGeom prst="rect">
              <a:avLst/>
            </a:prstGeom>
            <a:noFill/>
          </p:spPr>
          <p:txBody>
            <a:bodyPr wrap="square" rtlCol="0">
              <a:spAutoFit/>
            </a:bodyPr>
            <a:lstStyle/>
            <a:p>
              <a:r>
                <a:rPr kumimoji="1" lang="en-US" altLang="ja-JP" sz="900" dirty="0">
                  <a:solidFill>
                    <a:srgbClr val="FF0000"/>
                  </a:solidFill>
                  <a:latin typeface="+mj-ea"/>
                  <a:ea typeface="+mj-ea"/>
                </a:rPr>
                <a:t>B</a:t>
              </a:r>
              <a:r>
                <a:rPr kumimoji="1" lang="ja-JP" altLang="en-US" sz="900" dirty="0">
                  <a:solidFill>
                    <a:srgbClr val="FF0000"/>
                  </a:solidFill>
                  <a:latin typeface="+mj-ea"/>
                  <a:ea typeface="+mj-ea"/>
                </a:rPr>
                <a:t>棟</a:t>
              </a:r>
              <a:endParaRPr kumimoji="1" lang="en-US" altLang="ja-JP" sz="900" dirty="0">
                <a:solidFill>
                  <a:srgbClr val="FF0000"/>
                </a:solidFill>
                <a:latin typeface="+mj-ea"/>
                <a:ea typeface="+mj-ea"/>
              </a:endParaRPr>
            </a:p>
            <a:p>
              <a:endParaRPr kumimoji="1" lang="ja-JP" altLang="en-US" sz="900" dirty="0">
                <a:solidFill>
                  <a:srgbClr val="FF0000"/>
                </a:solidFill>
                <a:latin typeface="+mj-ea"/>
                <a:ea typeface="+mj-ea"/>
              </a:endParaRPr>
            </a:p>
          </p:txBody>
        </p:sp>
        <p:sp>
          <p:nvSpPr>
            <p:cNvPr id="87" name="テキスト ボックス 86"/>
            <p:cNvSpPr txBox="1"/>
            <p:nvPr/>
          </p:nvSpPr>
          <p:spPr>
            <a:xfrm>
              <a:off x="9006089" y="6314624"/>
              <a:ext cx="935816" cy="230832"/>
            </a:xfrm>
            <a:prstGeom prst="rect">
              <a:avLst/>
            </a:prstGeom>
            <a:noFill/>
          </p:spPr>
          <p:txBody>
            <a:bodyPr wrap="square" rtlCol="0">
              <a:spAutoFit/>
            </a:bodyPr>
            <a:lstStyle/>
            <a:p>
              <a:r>
                <a:rPr lang="ja-JP" altLang="en-US" sz="900" dirty="0">
                  <a:solidFill>
                    <a:srgbClr val="00B050"/>
                  </a:solidFill>
                  <a:latin typeface="+mj-ea"/>
                  <a:ea typeface="+mj-ea"/>
                </a:rPr>
                <a:t>Ｃ</a:t>
              </a:r>
              <a:r>
                <a:rPr kumimoji="1" lang="ja-JP" altLang="en-US" sz="900" dirty="0">
                  <a:solidFill>
                    <a:srgbClr val="00B050"/>
                  </a:solidFill>
                  <a:latin typeface="+mj-ea"/>
                  <a:ea typeface="+mj-ea"/>
                </a:rPr>
                <a:t>棟（</a:t>
              </a:r>
              <a:r>
                <a:rPr kumimoji="1" lang="en-US" altLang="ja-JP" sz="900" dirty="0">
                  <a:solidFill>
                    <a:srgbClr val="00B050"/>
                  </a:solidFill>
                  <a:latin typeface="+mj-ea"/>
                  <a:ea typeface="+mj-ea"/>
                </a:rPr>
                <a:t>2</a:t>
              </a:r>
              <a:r>
                <a:rPr kumimoji="1" lang="ja-JP" altLang="en-US" sz="900" dirty="0">
                  <a:solidFill>
                    <a:srgbClr val="00B050"/>
                  </a:solidFill>
                  <a:latin typeface="+mj-ea"/>
                  <a:ea typeface="+mj-ea"/>
                </a:rPr>
                <a:t>階建て）</a:t>
              </a:r>
              <a:endParaRPr kumimoji="1" lang="ja-JP" altLang="en-US" sz="900" dirty="0">
                <a:solidFill>
                  <a:srgbClr val="FF0000"/>
                </a:solidFill>
                <a:latin typeface="+mj-ea"/>
                <a:ea typeface="+mj-ea"/>
              </a:endParaRPr>
            </a:p>
          </p:txBody>
        </p:sp>
      </p:grpSp>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9320" y="2435007"/>
            <a:ext cx="2419967" cy="1872050"/>
          </a:xfrm>
          <a:prstGeom prst="rect">
            <a:avLst/>
          </a:prstGeom>
        </p:spPr>
      </p:pic>
      <p:pic>
        <p:nvPicPr>
          <p:cNvPr id="88" name="図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44" y="2435007"/>
            <a:ext cx="4072883" cy="2395475"/>
          </a:xfrm>
          <a:prstGeom prst="rect">
            <a:avLst/>
          </a:prstGeom>
        </p:spPr>
      </p:pic>
      <p:sp>
        <p:nvSpPr>
          <p:cNvPr id="4" name="スライド番号プレースホルダー 3"/>
          <p:cNvSpPr>
            <a:spLocks noGrp="1"/>
          </p:cNvSpPr>
          <p:nvPr>
            <p:ph type="sldNum" sz="quarter" idx="12"/>
          </p:nvPr>
        </p:nvSpPr>
        <p:spPr/>
        <p:txBody>
          <a:bodyPr/>
          <a:lstStyle/>
          <a:p>
            <a:pPr>
              <a:defRPr/>
            </a:pPr>
            <a:fld id="{5B6056FD-481E-402F-BECC-1CED467BA55C}" type="slidenum">
              <a:rPr lang="en-US" altLang="ja-JP" smtClean="0"/>
              <a:pPr>
                <a:defRPr/>
              </a:pPr>
              <a:t>7</a:t>
            </a:fld>
            <a:endParaRPr lang="en-US" altLang="ja-JP"/>
          </a:p>
        </p:txBody>
      </p:sp>
      <p:sp>
        <p:nvSpPr>
          <p:cNvPr id="20" name="角丸四角形 19">
            <a:extLst>
              <a:ext uri="{FF2B5EF4-FFF2-40B4-BE49-F238E27FC236}">
                <a16:creationId xmlns:a16="http://schemas.microsoft.com/office/drawing/2014/main" id="{AB1145ED-70ED-4D09-99B7-8229BFFDC7C4}"/>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schemeClr val="bg1"/>
                </a:solidFill>
                <a:ea typeface="メイリオ" panose="020B0604030504040204" pitchFamily="50" charset="-128"/>
              </a:rPr>
              <a:t>要配慮者利用施設における避難確保の重要性</a:t>
            </a:r>
            <a:endParaRPr kumimoji="1" lang="en-US" altLang="ja-JP" sz="2000" b="1" dirty="0">
              <a:solidFill>
                <a:schemeClr val="bg1"/>
              </a:solidFill>
              <a:ea typeface="メイリオ" panose="020B0604030504040204" pitchFamily="50" charset="-128"/>
            </a:endParaRPr>
          </a:p>
          <a:p>
            <a:pPr algn="ctr">
              <a:defRPr/>
            </a:pPr>
            <a:r>
              <a:rPr kumimoji="1" lang="en-US" altLang="ja-JP" sz="1400" b="1" dirty="0">
                <a:solidFill>
                  <a:prstClr val="white"/>
                </a:solidFill>
                <a:latin typeface="Calibri"/>
                <a:ea typeface="メイリオ" panose="020B0604030504040204" pitchFamily="50" charset="-128"/>
              </a:rPr>
              <a:t>【</a:t>
            </a:r>
            <a:r>
              <a:rPr kumimoji="1" lang="ja-JP" altLang="en-US" sz="1400" b="1" dirty="0">
                <a:solidFill>
                  <a:prstClr val="white"/>
                </a:solidFill>
                <a:latin typeface="Calibri"/>
                <a:ea typeface="メイリオ" panose="020B0604030504040204" pitchFamily="50" charset="-128"/>
              </a:rPr>
              <a:t>特別養護老人ホーム川越キングスガーデン（埼玉県川越市）の成功事例</a:t>
            </a:r>
            <a:r>
              <a:rPr kumimoji="1" lang="en-US" altLang="ja-JP" sz="1400" b="1" dirty="0">
                <a:solidFill>
                  <a:prstClr val="white"/>
                </a:solidFill>
                <a:latin typeface="Calibri"/>
                <a:ea typeface="メイリオ" panose="020B0604030504040204" pitchFamily="50" charset="-128"/>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2688" y="772633"/>
            <a:ext cx="9740312" cy="1477328"/>
          </a:xfrm>
          <a:prstGeom prst="rect">
            <a:avLst/>
          </a:prstGeom>
          <a:noFill/>
          <a:ln w="9525">
            <a:solidFill>
              <a:schemeClr val="tx1"/>
            </a:solidFill>
          </a:ln>
        </p:spPr>
        <p:txBody>
          <a:bodyPr wrap="square" rtlCol="0">
            <a:spAutoFit/>
          </a:bodyPr>
          <a:lstStyle/>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特別養護老人ホーム平成の杜は、土砂災害警戒区域内にあるため、</a:t>
            </a:r>
            <a:r>
              <a:rPr kumimoji="1" lang="ja-JP" altLang="en-US" sz="2000" b="1" u="sng" kern="0" dirty="0">
                <a:latin typeface="メイリオ" panose="020B0604030504040204" pitchFamily="50" charset="-128"/>
                <a:ea typeface="メイリオ" panose="020B0604030504040204" pitchFamily="50" charset="-128"/>
              </a:rPr>
              <a:t>避難確保計画を作成し、日頃から避難訓練を実施</a:t>
            </a:r>
            <a:r>
              <a:rPr kumimoji="1" lang="ja-JP" altLang="en-US" sz="2000" kern="0" dirty="0">
                <a:latin typeface="メイリオ" panose="020B0604030504040204" pitchFamily="50" charset="-128"/>
                <a:ea typeface="メイリオ" panose="020B0604030504040204" pitchFamily="50" charset="-128"/>
              </a:rPr>
              <a:t>していました。</a:t>
            </a:r>
            <a:endParaRPr kumimoji="1" lang="en-US" altLang="ja-JP" sz="2000" kern="0" dirty="0">
              <a:latin typeface="メイリオ" panose="020B0604030504040204" pitchFamily="50" charset="-128"/>
              <a:ea typeface="メイリオ" panose="020B0604030504040204" pitchFamily="50" charset="-128"/>
            </a:endParaRPr>
          </a:p>
          <a:p>
            <a:pPr defTabSz="1277938" eaLnBrk="1" hangingPunct="1">
              <a:spcBef>
                <a:spcPts val="0"/>
              </a:spcBef>
              <a:spcAft>
                <a:spcPts val="0"/>
              </a:spcAft>
              <a:defRPr/>
            </a:pPr>
            <a:endParaRPr kumimoji="1" lang="en-US" altLang="ja-JP" sz="1000" kern="0" dirty="0">
              <a:latin typeface="メイリオ" panose="020B0604030504040204" pitchFamily="50" charset="-128"/>
              <a:ea typeface="メイリオ" panose="020B0604030504040204" pitchFamily="50" charset="-128"/>
            </a:endParaRPr>
          </a:p>
          <a:p>
            <a:pPr marL="358775" indent="-358775" defTabSz="1277938" eaLnBrk="1" hangingPunct="1">
              <a:spcBef>
                <a:spcPts val="0"/>
              </a:spcBef>
              <a:spcAft>
                <a:spcPts val="0"/>
              </a:spcAft>
              <a:buFont typeface="Wingdings" panose="05000000000000000000" pitchFamily="2" charset="2"/>
              <a:buChar char="¡"/>
              <a:defRPr/>
            </a:pPr>
            <a:r>
              <a:rPr kumimoji="1" lang="ja-JP" altLang="en-US" sz="2000" kern="0" dirty="0">
                <a:latin typeface="メイリオ" panose="020B0604030504040204" pitchFamily="50" charset="-128"/>
                <a:ea typeface="メイリオ" panose="020B0604030504040204" pitchFamily="50" charset="-128"/>
              </a:rPr>
              <a:t>令和元年</a:t>
            </a:r>
            <a:r>
              <a:rPr kumimoji="1" lang="en-US" altLang="ja-JP" sz="2000" kern="0" dirty="0">
                <a:latin typeface="メイリオ" panose="020B0604030504040204" pitchFamily="50" charset="-128"/>
                <a:ea typeface="メイリオ" panose="020B0604030504040204" pitchFamily="50" charset="-128"/>
              </a:rPr>
              <a:t>10</a:t>
            </a:r>
            <a:r>
              <a:rPr kumimoji="1" lang="ja-JP" altLang="en-US" sz="2000" kern="0" dirty="0">
                <a:latin typeface="メイリオ" panose="020B0604030504040204" pitchFamily="50" charset="-128"/>
                <a:ea typeface="メイリオ" panose="020B0604030504040204" pitchFamily="50" charset="-128"/>
              </a:rPr>
              <a:t>月の台風第</a:t>
            </a:r>
            <a:r>
              <a:rPr kumimoji="1" lang="en-US" altLang="ja-JP" sz="2000" kern="0" dirty="0">
                <a:latin typeface="メイリオ" panose="020B0604030504040204" pitchFamily="50" charset="-128"/>
                <a:ea typeface="メイリオ" panose="020B0604030504040204" pitchFamily="50" charset="-128"/>
              </a:rPr>
              <a:t>19</a:t>
            </a:r>
            <a:r>
              <a:rPr kumimoji="1" lang="ja-JP" altLang="en-US" sz="2000" kern="0" dirty="0">
                <a:latin typeface="メイリオ" panose="020B0604030504040204" pitchFamily="50" charset="-128"/>
                <a:ea typeface="メイリオ" panose="020B0604030504040204" pitchFamily="50" charset="-128"/>
              </a:rPr>
              <a:t>号では、職員が利用者を</a:t>
            </a:r>
            <a:r>
              <a:rPr kumimoji="1" lang="en-US" altLang="ja-JP" sz="2000" kern="0" dirty="0">
                <a:latin typeface="メイリオ" panose="020B0604030504040204" pitchFamily="50" charset="-128"/>
                <a:ea typeface="メイリオ" panose="020B0604030504040204" pitchFamily="50" charset="-128"/>
              </a:rPr>
              <a:t>2</a:t>
            </a:r>
            <a:r>
              <a:rPr kumimoji="1" lang="ja-JP" altLang="en-US" sz="2000" kern="0" dirty="0">
                <a:latin typeface="メイリオ" panose="020B0604030504040204" pitchFamily="50" charset="-128"/>
                <a:ea typeface="メイリオ" panose="020B0604030504040204" pitchFamily="50" charset="-128"/>
              </a:rPr>
              <a:t>階へ移動させた後、土石流が施設の１階部分に流入しましたが</a:t>
            </a:r>
            <a:r>
              <a:rPr kumimoji="1" lang="ja-JP" altLang="en-US" sz="2000" kern="0" dirty="0" smtClean="0">
                <a:latin typeface="メイリオ" panose="020B0604030504040204" pitchFamily="50" charset="-128"/>
                <a:ea typeface="メイリオ" panose="020B0604030504040204" pitchFamily="50" charset="-128"/>
              </a:rPr>
              <a:t>、</a:t>
            </a:r>
            <a:r>
              <a:rPr kumimoji="1" lang="ja-JP" altLang="en-US" sz="2000" b="1" u="sng" kern="0" dirty="0" smtClean="0">
                <a:latin typeface="メイリオ" panose="020B0604030504040204" pitchFamily="50" charset="-128"/>
                <a:ea typeface="メイリオ" panose="020B0604030504040204" pitchFamily="50" charset="-128"/>
              </a:rPr>
              <a:t>利用者や職員は無事</a:t>
            </a:r>
            <a:r>
              <a:rPr kumimoji="1" lang="ja-JP" altLang="en-US" sz="2000" b="1" u="sng" kern="0" dirty="0">
                <a:latin typeface="メイリオ" panose="020B0604030504040204" pitchFamily="50" charset="-128"/>
                <a:ea typeface="メイリオ" panose="020B0604030504040204" pitchFamily="50" charset="-128"/>
              </a:rPr>
              <a:t>に難を逃れました</a:t>
            </a:r>
            <a:r>
              <a:rPr kumimoji="1" lang="ja-JP" altLang="en-US" sz="2000" kern="0" dirty="0">
                <a:latin typeface="メイリオ" panose="020B0604030504040204" pitchFamily="50" charset="-128"/>
                <a:ea typeface="メイリオ" panose="020B0604030504040204" pitchFamily="50" charset="-128"/>
              </a:rPr>
              <a:t>。</a:t>
            </a:r>
            <a:endParaRPr kumimoji="1" lang="en-US" altLang="ja-JP" sz="2000" kern="0" dirty="0">
              <a:latin typeface="メイリオ" panose="020B0604030504040204" pitchFamily="50" charset="-128"/>
              <a:ea typeface="メイリオ" panose="020B0604030504040204" pitchFamily="50" charset="-128"/>
            </a:endParaRPr>
          </a:p>
        </p:txBody>
      </p:sp>
      <p:sp>
        <p:nvSpPr>
          <p:cNvPr id="7" name="正方形/長方形 6"/>
          <p:cNvSpPr/>
          <p:nvPr/>
        </p:nvSpPr>
        <p:spPr>
          <a:xfrm>
            <a:off x="56456" y="2335063"/>
            <a:ext cx="9792000" cy="4449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35517" y="2391458"/>
            <a:ext cx="3455089" cy="251910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下矢印 8"/>
          <p:cNvSpPr/>
          <p:nvPr/>
        </p:nvSpPr>
        <p:spPr>
          <a:xfrm>
            <a:off x="1513455" y="2824342"/>
            <a:ext cx="555955" cy="1662627"/>
          </a:xfrm>
          <a:prstGeom prst="downArrow">
            <a:avLst>
              <a:gd name="adj1" fmla="val 50000"/>
              <a:gd name="adj2" fmla="val 21604"/>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0" name="テキスト ボックス 9"/>
          <p:cNvSpPr txBox="1"/>
          <p:nvPr/>
        </p:nvSpPr>
        <p:spPr>
          <a:xfrm>
            <a:off x="139470" y="2348880"/>
            <a:ext cx="2010487" cy="276999"/>
          </a:xfrm>
          <a:prstGeom prst="rect">
            <a:avLst/>
          </a:prstGeom>
          <a:noFill/>
        </p:spPr>
        <p:txBody>
          <a:bodyPr wrap="none" rtlCol="0">
            <a:spAutoFit/>
          </a:bodyPr>
          <a:lstStyle/>
          <a:p>
            <a:r>
              <a:rPr lang="ja-JP" altLang="en-US" sz="1200" dirty="0">
                <a:solidFill>
                  <a:srgbClr val="FF0000"/>
                </a:solidFill>
                <a:latin typeface="+mj-ea"/>
                <a:ea typeface="+mj-ea"/>
              </a:rPr>
              <a:t>特別養護老人ホーム</a:t>
            </a:r>
            <a:r>
              <a:rPr kumimoji="1" lang="ja-JP" altLang="en-US" sz="1200" dirty="0">
                <a:solidFill>
                  <a:srgbClr val="FF0000"/>
                </a:solidFill>
                <a:latin typeface="+mj-ea"/>
                <a:ea typeface="+mj-ea"/>
              </a:rPr>
              <a:t>の対応</a:t>
            </a:r>
          </a:p>
        </p:txBody>
      </p:sp>
      <p:sp>
        <p:nvSpPr>
          <p:cNvPr id="11" name="テキスト ボックス 10"/>
          <p:cNvSpPr txBox="1"/>
          <p:nvPr/>
        </p:nvSpPr>
        <p:spPr>
          <a:xfrm>
            <a:off x="1144713" y="4448496"/>
            <a:ext cx="2440092" cy="307777"/>
          </a:xfrm>
          <a:prstGeom prst="rect">
            <a:avLst/>
          </a:prstGeom>
          <a:noFill/>
        </p:spPr>
        <p:txBody>
          <a:bodyPr wrap="none" rtlCol="0">
            <a:spAutoFit/>
          </a:bodyPr>
          <a:lstStyle/>
          <a:p>
            <a:r>
              <a:rPr lang="ja-JP" altLang="en-US" sz="1400" dirty="0">
                <a:solidFill>
                  <a:srgbClr val="FF0000"/>
                </a:solidFill>
                <a:latin typeface="+mj-ea"/>
                <a:ea typeface="+mj-ea"/>
              </a:rPr>
              <a:t>施設１階に大量に土砂が流入</a:t>
            </a:r>
            <a:endParaRPr kumimoji="1" lang="ja-JP" altLang="en-US" sz="1400" dirty="0">
              <a:solidFill>
                <a:srgbClr val="FF0000"/>
              </a:solidFill>
              <a:latin typeface="+mj-ea"/>
              <a:ea typeface="+mj-ea"/>
            </a:endParaRPr>
          </a:p>
        </p:txBody>
      </p:sp>
      <p:sp>
        <p:nvSpPr>
          <p:cNvPr id="12" name="爆発 1 11"/>
          <p:cNvSpPr/>
          <p:nvPr/>
        </p:nvSpPr>
        <p:spPr>
          <a:xfrm>
            <a:off x="328179" y="4026382"/>
            <a:ext cx="993818" cy="482738"/>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3" name="テキスト ボックス 12"/>
          <p:cNvSpPr txBox="1"/>
          <p:nvPr/>
        </p:nvSpPr>
        <p:spPr>
          <a:xfrm>
            <a:off x="434911" y="4135263"/>
            <a:ext cx="748923" cy="261610"/>
          </a:xfrm>
          <a:prstGeom prst="rect">
            <a:avLst/>
          </a:prstGeom>
          <a:noFill/>
        </p:spPr>
        <p:txBody>
          <a:bodyPr wrap="none" rtlCol="0">
            <a:spAutoFit/>
          </a:bodyPr>
          <a:lstStyle/>
          <a:p>
            <a:r>
              <a:rPr kumimoji="1" lang="ja-JP" altLang="en-US" sz="1100" dirty="0">
                <a:solidFill>
                  <a:srgbClr val="FF0000"/>
                </a:solidFill>
              </a:rPr>
              <a:t>土砂災害</a:t>
            </a:r>
          </a:p>
        </p:txBody>
      </p:sp>
      <p:sp>
        <p:nvSpPr>
          <p:cNvPr id="14" name="正方形/長方形 13"/>
          <p:cNvSpPr/>
          <p:nvPr/>
        </p:nvSpPr>
        <p:spPr>
          <a:xfrm>
            <a:off x="250979" y="2633153"/>
            <a:ext cx="3284868" cy="23378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171583" y="2577513"/>
            <a:ext cx="2033283" cy="307777"/>
          </a:xfrm>
          <a:prstGeom prst="rect">
            <a:avLst/>
          </a:prstGeom>
          <a:noFill/>
        </p:spPr>
        <p:txBody>
          <a:bodyPr wrap="square" rtlCol="0">
            <a:spAutoFit/>
          </a:bodyPr>
          <a:lstStyle/>
          <a:p>
            <a:r>
              <a:rPr lang="ja-JP" altLang="en-US" sz="1400" dirty="0">
                <a:latin typeface="+mj-ea"/>
                <a:ea typeface="+mj-ea"/>
              </a:rPr>
              <a:t>土砂災害警戒情報発表</a:t>
            </a:r>
            <a:endParaRPr kumimoji="1" lang="ja-JP" altLang="en-US" sz="1400" dirty="0">
              <a:latin typeface="+mj-ea"/>
              <a:ea typeface="+mj-ea"/>
            </a:endParaRPr>
          </a:p>
        </p:txBody>
      </p:sp>
      <p:sp>
        <p:nvSpPr>
          <p:cNvPr id="16" name="テキスト ボックス 15"/>
          <p:cNvSpPr txBox="1"/>
          <p:nvPr/>
        </p:nvSpPr>
        <p:spPr>
          <a:xfrm>
            <a:off x="247068" y="2629386"/>
            <a:ext cx="901737" cy="241980"/>
          </a:xfrm>
          <a:prstGeom prst="rect">
            <a:avLst/>
          </a:prstGeom>
          <a:solidFill>
            <a:srgbClr val="FF0000"/>
          </a:solidFill>
        </p:spPr>
        <p:txBody>
          <a:bodyPr wrap="square" lIns="0" tIns="36000" rIns="36000" bIns="36000" rtlCol="0">
            <a:spAutoFit/>
          </a:bodyPr>
          <a:lstStyle/>
          <a:p>
            <a:r>
              <a:rPr lang="ja-JP" altLang="en-US" sz="1100" dirty="0">
                <a:solidFill>
                  <a:schemeClr val="bg1"/>
                </a:solidFill>
                <a:latin typeface="+mj-ea"/>
                <a:ea typeface="+mj-ea"/>
              </a:rPr>
              <a:t>　午前 </a:t>
            </a:r>
            <a:r>
              <a:rPr lang="en-US" altLang="ja-JP" sz="1100" dirty="0">
                <a:solidFill>
                  <a:schemeClr val="bg1"/>
                </a:solidFill>
                <a:latin typeface="+mj-ea"/>
                <a:ea typeface="+mj-ea"/>
              </a:rPr>
              <a:t>10</a:t>
            </a:r>
            <a:r>
              <a:rPr lang="ja-JP" altLang="en-US" sz="1100" dirty="0">
                <a:solidFill>
                  <a:schemeClr val="bg1"/>
                </a:solidFill>
                <a:latin typeface="+mj-ea"/>
                <a:ea typeface="+mj-ea"/>
              </a:rPr>
              <a:t>：</a:t>
            </a:r>
            <a:r>
              <a:rPr lang="en-US" altLang="ja-JP" sz="1100" dirty="0">
                <a:solidFill>
                  <a:schemeClr val="bg1"/>
                </a:solidFill>
                <a:latin typeface="+mj-ea"/>
                <a:ea typeface="+mj-ea"/>
              </a:rPr>
              <a:t>37</a:t>
            </a:r>
            <a:endParaRPr kumimoji="1" lang="ja-JP" altLang="en-US" sz="1100" dirty="0">
              <a:solidFill>
                <a:schemeClr val="bg1"/>
              </a:solidFill>
              <a:latin typeface="+mj-ea"/>
              <a:ea typeface="+mj-ea"/>
            </a:endParaRPr>
          </a:p>
        </p:txBody>
      </p:sp>
      <p:sp>
        <p:nvSpPr>
          <p:cNvPr id="17" name="正方形/長方形 16"/>
          <p:cNvSpPr/>
          <p:nvPr/>
        </p:nvSpPr>
        <p:spPr>
          <a:xfrm>
            <a:off x="250979" y="2952984"/>
            <a:ext cx="3284868" cy="23378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158470" y="2905199"/>
            <a:ext cx="1726637" cy="307777"/>
          </a:xfrm>
          <a:prstGeom prst="rect">
            <a:avLst/>
          </a:prstGeom>
          <a:noFill/>
        </p:spPr>
        <p:txBody>
          <a:bodyPr wrap="square" rtlCol="0">
            <a:spAutoFit/>
          </a:bodyPr>
          <a:lstStyle/>
          <a:p>
            <a:r>
              <a:rPr lang="ja-JP" altLang="en-US" sz="1400" dirty="0">
                <a:latin typeface="+mj-ea"/>
                <a:ea typeface="+mj-ea"/>
              </a:rPr>
              <a:t>避難勧告発令</a:t>
            </a:r>
            <a:endParaRPr kumimoji="1" lang="ja-JP" altLang="en-US" sz="1400" dirty="0">
              <a:latin typeface="+mj-ea"/>
              <a:ea typeface="+mj-ea"/>
            </a:endParaRPr>
          </a:p>
        </p:txBody>
      </p:sp>
      <p:sp>
        <p:nvSpPr>
          <p:cNvPr id="19" name="テキスト ボックス 18"/>
          <p:cNvSpPr txBox="1"/>
          <p:nvPr/>
        </p:nvSpPr>
        <p:spPr>
          <a:xfrm>
            <a:off x="247068" y="2949217"/>
            <a:ext cx="901737" cy="241980"/>
          </a:xfrm>
          <a:prstGeom prst="rect">
            <a:avLst/>
          </a:prstGeom>
          <a:solidFill>
            <a:srgbClr val="FF0000"/>
          </a:solidFill>
        </p:spPr>
        <p:txBody>
          <a:bodyPr wrap="square" lIns="0" tIns="36000" rIns="36000" bIns="36000" rtlCol="0">
            <a:spAutoFit/>
          </a:bodyPr>
          <a:lstStyle/>
          <a:p>
            <a:r>
              <a:rPr lang="ja-JP" altLang="en-US" sz="1100" dirty="0">
                <a:solidFill>
                  <a:schemeClr val="bg1"/>
                </a:solidFill>
                <a:latin typeface="+mj-ea"/>
                <a:ea typeface="+mj-ea"/>
              </a:rPr>
              <a:t>　午前 </a:t>
            </a:r>
            <a:r>
              <a:rPr lang="en-US" altLang="ja-JP" sz="1100" dirty="0">
                <a:solidFill>
                  <a:schemeClr val="bg1"/>
                </a:solidFill>
                <a:latin typeface="+mj-ea"/>
                <a:ea typeface="+mj-ea"/>
              </a:rPr>
              <a:t>11</a:t>
            </a:r>
            <a:r>
              <a:rPr lang="ja-JP" altLang="en-US" sz="1100" dirty="0">
                <a:solidFill>
                  <a:schemeClr val="bg1"/>
                </a:solidFill>
                <a:latin typeface="+mj-ea"/>
                <a:ea typeface="+mj-ea"/>
              </a:rPr>
              <a:t>：</a:t>
            </a:r>
            <a:r>
              <a:rPr lang="en-US" altLang="ja-JP" sz="1100" dirty="0">
                <a:solidFill>
                  <a:schemeClr val="bg1"/>
                </a:solidFill>
                <a:latin typeface="+mj-ea"/>
                <a:ea typeface="+mj-ea"/>
              </a:rPr>
              <a:t>00</a:t>
            </a:r>
            <a:endParaRPr kumimoji="1" lang="ja-JP" altLang="en-US" sz="1100" dirty="0">
              <a:solidFill>
                <a:schemeClr val="bg1"/>
              </a:solidFill>
              <a:latin typeface="+mj-ea"/>
              <a:ea typeface="+mj-ea"/>
            </a:endParaRPr>
          </a:p>
        </p:txBody>
      </p:sp>
      <p:sp>
        <p:nvSpPr>
          <p:cNvPr id="20" name="正方形/長方形 19"/>
          <p:cNvSpPr/>
          <p:nvPr/>
        </p:nvSpPr>
        <p:spPr>
          <a:xfrm>
            <a:off x="250979" y="3268785"/>
            <a:ext cx="3284868" cy="23378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47068" y="3265018"/>
            <a:ext cx="901737" cy="241980"/>
          </a:xfrm>
          <a:prstGeom prst="rect">
            <a:avLst/>
          </a:prstGeom>
          <a:solidFill>
            <a:srgbClr val="FF0000"/>
          </a:solidFill>
        </p:spPr>
        <p:txBody>
          <a:bodyPr wrap="square" lIns="0" tIns="36000" rIns="36000" bIns="36000" rtlCol="0">
            <a:spAutoFit/>
          </a:bodyPr>
          <a:lstStyle/>
          <a:p>
            <a:r>
              <a:rPr lang="ja-JP" altLang="en-US" sz="1100" dirty="0">
                <a:solidFill>
                  <a:schemeClr val="bg1"/>
                </a:solidFill>
                <a:latin typeface="+mj-ea"/>
                <a:ea typeface="+mj-ea"/>
              </a:rPr>
              <a:t>　午後 </a:t>
            </a:r>
            <a:r>
              <a:rPr lang="ja-JP" altLang="en-US" sz="700" dirty="0">
                <a:solidFill>
                  <a:schemeClr val="bg1"/>
                </a:solidFill>
                <a:latin typeface="+mj-ea"/>
                <a:ea typeface="+mj-ea"/>
              </a:rPr>
              <a:t>　</a:t>
            </a:r>
            <a:r>
              <a:rPr lang="en-US" altLang="ja-JP" sz="1100" dirty="0">
                <a:solidFill>
                  <a:schemeClr val="bg1"/>
                </a:solidFill>
                <a:latin typeface="+mj-ea"/>
                <a:ea typeface="+mj-ea"/>
              </a:rPr>
              <a:t>1</a:t>
            </a:r>
            <a:r>
              <a:rPr lang="ja-JP" altLang="en-US" sz="1100" dirty="0">
                <a:solidFill>
                  <a:schemeClr val="bg1"/>
                </a:solidFill>
                <a:latin typeface="+mj-ea"/>
                <a:ea typeface="+mj-ea"/>
              </a:rPr>
              <a:t>：</a:t>
            </a:r>
            <a:r>
              <a:rPr lang="en-US" altLang="ja-JP" sz="1100" dirty="0">
                <a:solidFill>
                  <a:schemeClr val="bg1"/>
                </a:solidFill>
                <a:latin typeface="+mj-ea"/>
                <a:ea typeface="+mj-ea"/>
              </a:rPr>
              <a:t>15</a:t>
            </a:r>
            <a:endParaRPr kumimoji="1" lang="ja-JP" altLang="en-US" sz="1100" dirty="0">
              <a:solidFill>
                <a:schemeClr val="bg1"/>
              </a:solidFill>
              <a:latin typeface="+mj-ea"/>
              <a:ea typeface="+mj-ea"/>
            </a:endParaRPr>
          </a:p>
        </p:txBody>
      </p:sp>
      <p:sp>
        <p:nvSpPr>
          <p:cNvPr id="22" name="テキスト ボックス 21"/>
          <p:cNvSpPr txBox="1"/>
          <p:nvPr/>
        </p:nvSpPr>
        <p:spPr>
          <a:xfrm>
            <a:off x="1181491" y="3212976"/>
            <a:ext cx="1703616" cy="307777"/>
          </a:xfrm>
          <a:prstGeom prst="rect">
            <a:avLst/>
          </a:prstGeom>
          <a:noFill/>
        </p:spPr>
        <p:txBody>
          <a:bodyPr wrap="square" rtlCol="0">
            <a:spAutoFit/>
          </a:bodyPr>
          <a:lstStyle/>
          <a:p>
            <a:r>
              <a:rPr lang="ja-JP" altLang="en-US" sz="1400" dirty="0">
                <a:latin typeface="+mj-ea"/>
                <a:ea typeface="+mj-ea"/>
              </a:rPr>
              <a:t>避難指示発令</a:t>
            </a:r>
            <a:endParaRPr kumimoji="1" lang="ja-JP" altLang="en-US" sz="1400" dirty="0">
              <a:latin typeface="+mj-ea"/>
              <a:ea typeface="+mj-ea"/>
            </a:endParaRPr>
          </a:p>
        </p:txBody>
      </p:sp>
      <p:sp>
        <p:nvSpPr>
          <p:cNvPr id="23" name="正方形/長方形 22"/>
          <p:cNvSpPr/>
          <p:nvPr/>
        </p:nvSpPr>
        <p:spPr>
          <a:xfrm>
            <a:off x="255053" y="3573443"/>
            <a:ext cx="3284868" cy="468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242829" y="3573016"/>
            <a:ext cx="943813" cy="468000"/>
          </a:xfrm>
          <a:prstGeom prst="rect">
            <a:avLst/>
          </a:prstGeom>
          <a:solidFill>
            <a:srgbClr val="FF0000"/>
          </a:solidFill>
        </p:spPr>
        <p:txBody>
          <a:bodyPr wrap="none" lIns="0" tIns="36000" rIns="36000" bIns="36000" rtlCol="0" anchor="ctr" anchorCtr="0">
            <a:spAutoFit/>
          </a:bodyPr>
          <a:lstStyle/>
          <a:p>
            <a:r>
              <a:rPr lang="ja-JP" altLang="en-US" sz="1100" dirty="0">
                <a:solidFill>
                  <a:schemeClr val="bg1"/>
                </a:solidFill>
                <a:latin typeface="+mj-ea"/>
                <a:ea typeface="+mj-ea"/>
              </a:rPr>
              <a:t>　午後</a:t>
            </a:r>
            <a:r>
              <a:rPr lang="ja-JP" altLang="en-US" sz="700" dirty="0">
                <a:solidFill>
                  <a:schemeClr val="bg1"/>
                </a:solidFill>
                <a:latin typeface="+mj-ea"/>
                <a:ea typeface="+mj-ea"/>
              </a:rPr>
              <a:t>　</a:t>
            </a:r>
            <a:r>
              <a:rPr lang="en-US" altLang="ja-JP" sz="1100" dirty="0">
                <a:solidFill>
                  <a:schemeClr val="bg1"/>
                </a:solidFill>
                <a:latin typeface="+mj-ea"/>
                <a:ea typeface="+mj-ea"/>
              </a:rPr>
              <a:t>7</a:t>
            </a:r>
            <a:r>
              <a:rPr lang="ja-JP" altLang="en-US" sz="1100" dirty="0">
                <a:solidFill>
                  <a:schemeClr val="bg1"/>
                </a:solidFill>
                <a:latin typeface="+mj-ea"/>
                <a:ea typeface="+mj-ea"/>
              </a:rPr>
              <a:t>：</a:t>
            </a:r>
            <a:r>
              <a:rPr lang="en-US" altLang="ja-JP" sz="1100" dirty="0">
                <a:solidFill>
                  <a:schemeClr val="bg1"/>
                </a:solidFill>
                <a:latin typeface="+mj-ea"/>
                <a:ea typeface="+mj-ea"/>
              </a:rPr>
              <a:t>30</a:t>
            </a:r>
            <a:r>
              <a:rPr lang="ja-JP" altLang="en-US" sz="1100" dirty="0">
                <a:solidFill>
                  <a:schemeClr val="bg1"/>
                </a:solidFill>
                <a:latin typeface="+mj-ea"/>
                <a:ea typeface="+mj-ea"/>
              </a:rPr>
              <a:t>頃</a:t>
            </a:r>
            <a:endParaRPr kumimoji="1" lang="ja-JP" altLang="en-US" sz="1100" dirty="0">
              <a:solidFill>
                <a:schemeClr val="bg1"/>
              </a:solidFill>
              <a:latin typeface="+mj-ea"/>
              <a:ea typeface="+mj-ea"/>
            </a:endParaRPr>
          </a:p>
        </p:txBody>
      </p:sp>
      <p:sp>
        <p:nvSpPr>
          <p:cNvPr id="25" name="テキスト ボックス 24"/>
          <p:cNvSpPr txBox="1"/>
          <p:nvPr/>
        </p:nvSpPr>
        <p:spPr>
          <a:xfrm>
            <a:off x="1183645" y="3548077"/>
            <a:ext cx="2376998" cy="523220"/>
          </a:xfrm>
          <a:prstGeom prst="rect">
            <a:avLst/>
          </a:prstGeom>
          <a:noFill/>
        </p:spPr>
        <p:txBody>
          <a:bodyPr wrap="square" rtlCol="0">
            <a:spAutoFit/>
          </a:bodyPr>
          <a:lstStyle/>
          <a:p>
            <a:r>
              <a:rPr lang="ja-JP" altLang="en-US" sz="1400" dirty="0">
                <a:latin typeface="+mj-ea"/>
                <a:ea typeface="+mj-ea"/>
              </a:rPr>
              <a:t>近隣住民からの声かけ</a:t>
            </a:r>
            <a:endParaRPr lang="en-US" altLang="ja-JP" sz="1400" dirty="0">
              <a:latin typeface="+mj-ea"/>
              <a:ea typeface="+mj-ea"/>
            </a:endParaRPr>
          </a:p>
          <a:p>
            <a:r>
              <a:rPr lang="ja-JP" altLang="en-US" sz="1400" dirty="0">
                <a:latin typeface="+mj-ea"/>
                <a:ea typeface="+mj-ea"/>
              </a:rPr>
              <a:t>入居者・職員全員</a:t>
            </a:r>
            <a:r>
              <a:rPr lang="en-US" altLang="ja-JP" sz="1400" dirty="0">
                <a:latin typeface="+mj-ea"/>
                <a:ea typeface="+mj-ea"/>
              </a:rPr>
              <a:t>2</a:t>
            </a:r>
            <a:r>
              <a:rPr lang="ja-JP" altLang="en-US" sz="1400" dirty="0">
                <a:latin typeface="+mj-ea"/>
                <a:ea typeface="+mj-ea"/>
              </a:rPr>
              <a:t>階へ移動</a:t>
            </a:r>
            <a:endParaRPr kumimoji="1" lang="ja-JP" altLang="en-US" sz="1400" dirty="0">
              <a:latin typeface="+mj-ea"/>
              <a:ea typeface="+mj-ea"/>
            </a:endParaRPr>
          </a:p>
        </p:txBody>
      </p:sp>
      <p:sp>
        <p:nvSpPr>
          <p:cNvPr id="26" name="テキスト ボックス 25"/>
          <p:cNvSpPr txBox="1"/>
          <p:nvPr/>
        </p:nvSpPr>
        <p:spPr>
          <a:xfrm>
            <a:off x="255052" y="4494581"/>
            <a:ext cx="939903" cy="241980"/>
          </a:xfrm>
          <a:prstGeom prst="rect">
            <a:avLst/>
          </a:prstGeom>
          <a:solidFill>
            <a:srgbClr val="FF0000"/>
          </a:solidFill>
        </p:spPr>
        <p:txBody>
          <a:bodyPr wrap="square" lIns="0" tIns="36000" rIns="36000" bIns="36000" rtlCol="0">
            <a:spAutoFit/>
          </a:bodyPr>
          <a:lstStyle/>
          <a:p>
            <a:r>
              <a:rPr lang="ja-JP" altLang="en-US" sz="1100" dirty="0">
                <a:solidFill>
                  <a:schemeClr val="bg1"/>
                </a:solidFill>
                <a:latin typeface="+mj-ea"/>
                <a:ea typeface="+mj-ea"/>
              </a:rPr>
              <a:t>　午後</a:t>
            </a:r>
            <a:r>
              <a:rPr lang="ja-JP" altLang="en-US" sz="700" dirty="0">
                <a:solidFill>
                  <a:schemeClr val="bg1"/>
                </a:solidFill>
                <a:latin typeface="+mj-ea"/>
                <a:ea typeface="+mj-ea"/>
              </a:rPr>
              <a:t>　</a:t>
            </a:r>
            <a:r>
              <a:rPr lang="en-US" altLang="ja-JP" sz="1100" dirty="0">
                <a:solidFill>
                  <a:schemeClr val="bg1"/>
                </a:solidFill>
                <a:latin typeface="+mj-ea"/>
                <a:ea typeface="+mj-ea"/>
              </a:rPr>
              <a:t>8</a:t>
            </a:r>
            <a:r>
              <a:rPr lang="ja-JP" altLang="en-US" sz="1100" dirty="0">
                <a:solidFill>
                  <a:schemeClr val="bg1"/>
                </a:solidFill>
                <a:latin typeface="+mj-ea"/>
                <a:ea typeface="+mj-ea"/>
              </a:rPr>
              <a:t>：</a:t>
            </a:r>
            <a:r>
              <a:rPr lang="en-US" altLang="ja-JP" sz="1100" dirty="0">
                <a:solidFill>
                  <a:schemeClr val="bg1"/>
                </a:solidFill>
                <a:latin typeface="+mj-ea"/>
                <a:ea typeface="+mj-ea"/>
              </a:rPr>
              <a:t>00</a:t>
            </a:r>
            <a:r>
              <a:rPr lang="ja-JP" altLang="en-US" sz="1100" dirty="0">
                <a:solidFill>
                  <a:schemeClr val="bg1"/>
                </a:solidFill>
                <a:latin typeface="+mj-ea"/>
                <a:ea typeface="+mj-ea"/>
              </a:rPr>
              <a:t>頃</a:t>
            </a:r>
            <a:endParaRPr kumimoji="1" lang="ja-JP" altLang="en-US" sz="1100" dirty="0">
              <a:solidFill>
                <a:schemeClr val="bg1"/>
              </a:solidFill>
              <a:latin typeface="+mj-ea"/>
              <a:ea typeface="+mj-ea"/>
            </a:endParaRPr>
          </a:p>
        </p:txBody>
      </p:sp>
      <p:sp>
        <p:nvSpPr>
          <p:cNvPr id="31" name="テキスト ボックス 30"/>
          <p:cNvSpPr txBox="1"/>
          <p:nvPr/>
        </p:nvSpPr>
        <p:spPr>
          <a:xfrm>
            <a:off x="3669667" y="2412283"/>
            <a:ext cx="6107869" cy="584775"/>
          </a:xfrm>
          <a:prstGeom prst="rect">
            <a:avLst/>
          </a:prstGeom>
          <a:ln>
            <a:solidFill>
              <a:schemeClr val="tx1"/>
            </a:solidFill>
          </a:ln>
        </p:spPr>
        <p:txBody>
          <a:bodyPr wrap="square" rtlCol="0">
            <a:spAutoFit/>
          </a:bodyPr>
          <a:lstStyle/>
          <a:p>
            <a:pPr defTabSz="1277938" eaLnBrk="1" hangingPunct="1">
              <a:spcBef>
                <a:spcPts val="0"/>
              </a:spcBef>
              <a:spcAft>
                <a:spcPts val="0"/>
              </a:spcAft>
            </a:pPr>
            <a:r>
              <a:rPr kumimoji="1" lang="ja-JP" altLang="en-US" sz="1600" kern="0" dirty="0">
                <a:solidFill>
                  <a:schemeClr val="tx1"/>
                </a:solidFill>
              </a:rPr>
              <a:t>施設長の声　</a:t>
            </a:r>
            <a:r>
              <a:rPr kumimoji="1" lang="en-US" altLang="ja-JP" sz="1600" kern="0" dirty="0"/>
              <a:t>『</a:t>
            </a:r>
            <a:r>
              <a:rPr kumimoji="1" lang="ja-JP" altLang="en-US" sz="1600" b="1" u="sng" kern="0" dirty="0">
                <a:solidFill>
                  <a:srgbClr val="FF0000"/>
                </a:solidFill>
                <a:latin typeface="メイリオ" panose="020B0604030504040204" pitchFamily="50" charset="-128"/>
                <a:ea typeface="メイリオ" panose="020B0604030504040204" pitchFamily="50" charset="-128"/>
              </a:rPr>
              <a:t>日頃から避難訓練をしていた</a:t>
            </a:r>
            <a:r>
              <a:rPr kumimoji="1" lang="ja-JP" altLang="en-US" sz="1600" kern="0" dirty="0"/>
              <a:t>こともあり、</a:t>
            </a:r>
            <a:endParaRPr kumimoji="1" lang="en-US" altLang="ja-JP" sz="1600" kern="0" dirty="0"/>
          </a:p>
          <a:p>
            <a:pPr defTabSz="1277938" eaLnBrk="1" hangingPunct="1">
              <a:spcBef>
                <a:spcPts val="0"/>
              </a:spcBef>
              <a:spcAft>
                <a:spcPts val="0"/>
              </a:spcAft>
            </a:pPr>
            <a:r>
              <a:rPr kumimoji="1" lang="ja-JP" altLang="en-US" sz="1600" kern="0" dirty="0"/>
              <a:t>　　　　　　　　　　けが人を出さずにすんでよかった</a:t>
            </a:r>
            <a:r>
              <a:rPr kumimoji="1" lang="en-US" altLang="ja-JP" sz="1600" kern="0" dirty="0"/>
              <a:t>』</a:t>
            </a:r>
            <a:r>
              <a:rPr kumimoji="1" lang="ja-JP" altLang="en-US" sz="1600" kern="0" dirty="0"/>
              <a:t>（</a:t>
            </a:r>
            <a:r>
              <a:rPr kumimoji="1" lang="en-US" altLang="ja-JP" sz="1600" kern="0" dirty="0"/>
              <a:t>NHK</a:t>
            </a:r>
            <a:r>
              <a:rPr kumimoji="1" lang="ja-JP" altLang="en-US" sz="1600" kern="0" dirty="0"/>
              <a:t>報道より）</a:t>
            </a:r>
            <a:endParaRPr kumimoji="1" lang="ja-JP" altLang="en-US" sz="1600" kern="0" dirty="0">
              <a:solidFill>
                <a:schemeClr val="tx1"/>
              </a:solidFill>
            </a:endParaRPr>
          </a:p>
        </p:txBody>
      </p:sp>
      <p:sp>
        <p:nvSpPr>
          <p:cNvPr id="48128" name="テキスト ボックス 48127"/>
          <p:cNvSpPr txBox="1"/>
          <p:nvPr/>
        </p:nvSpPr>
        <p:spPr>
          <a:xfrm>
            <a:off x="8072589" y="4607321"/>
            <a:ext cx="1742785" cy="230832"/>
          </a:xfrm>
          <a:prstGeom prst="rect">
            <a:avLst/>
          </a:prstGeom>
        </p:spPr>
        <p:txBody>
          <a:bodyPr wrap="none" rtlCol="0">
            <a:spAutoFit/>
          </a:bodyPr>
          <a:lstStyle/>
          <a:p>
            <a:pPr defTabSz="1277938" eaLnBrk="1" hangingPunct="1">
              <a:spcBef>
                <a:spcPts val="0"/>
              </a:spcBef>
              <a:spcAft>
                <a:spcPts val="0"/>
              </a:spcAft>
            </a:pPr>
            <a:r>
              <a:rPr kumimoji="1" lang="ja-JP" altLang="en-US" sz="900" kern="0" dirty="0">
                <a:solidFill>
                  <a:schemeClr val="tx1"/>
                </a:solidFill>
              </a:rPr>
              <a:t>令和元年</a:t>
            </a:r>
            <a:r>
              <a:rPr kumimoji="1" lang="en-US" altLang="ja-JP" sz="900" kern="0" dirty="0">
                <a:solidFill>
                  <a:schemeClr val="tx1"/>
                </a:solidFill>
              </a:rPr>
              <a:t>6</a:t>
            </a:r>
            <a:r>
              <a:rPr kumimoji="1" lang="ja-JP" altLang="en-US" sz="900" kern="0" dirty="0">
                <a:solidFill>
                  <a:schemeClr val="tx1"/>
                </a:solidFill>
              </a:rPr>
              <a:t>月</a:t>
            </a:r>
            <a:r>
              <a:rPr kumimoji="1" lang="ja-JP" altLang="en-US" sz="900" kern="0" dirty="0"/>
              <a:t>避難訓練実施状況</a:t>
            </a:r>
            <a:endParaRPr kumimoji="1" lang="ja-JP" altLang="en-US" sz="900" kern="0" dirty="0">
              <a:solidFill>
                <a:schemeClr val="tx1"/>
              </a:solidFill>
            </a:endParaRPr>
          </a:p>
        </p:txBody>
      </p:sp>
      <p:pic>
        <p:nvPicPr>
          <p:cNvPr id="29" name="図 2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97605" y="3088330"/>
            <a:ext cx="1579931" cy="1514213"/>
          </a:xfrm>
          <a:prstGeom prst="rect">
            <a:avLst/>
          </a:prstGeom>
        </p:spPr>
      </p:pic>
      <p:grpSp>
        <p:nvGrpSpPr>
          <p:cNvPr id="48134" name="グループ化 48133"/>
          <p:cNvGrpSpPr/>
          <p:nvPr/>
        </p:nvGrpSpPr>
        <p:grpSpPr>
          <a:xfrm>
            <a:off x="7185248" y="5229200"/>
            <a:ext cx="1518402" cy="1396982"/>
            <a:chOff x="10497616" y="4856081"/>
            <a:chExt cx="1518402" cy="1396982"/>
          </a:xfrm>
        </p:grpSpPr>
        <p:pic>
          <p:nvPicPr>
            <p:cNvPr id="27" name="図 2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97616" y="4892023"/>
              <a:ext cx="1518402" cy="1361040"/>
            </a:xfrm>
            <a:prstGeom prst="rect">
              <a:avLst/>
            </a:prstGeom>
          </p:spPr>
        </p:pic>
        <p:sp>
          <p:nvSpPr>
            <p:cNvPr id="48133" name="正方形/長方形 48132"/>
            <p:cNvSpPr/>
            <p:nvPr/>
          </p:nvSpPr>
          <p:spPr bwMode="auto">
            <a:xfrm>
              <a:off x="10569503" y="4856081"/>
              <a:ext cx="1374627" cy="223513"/>
            </a:xfrm>
            <a:prstGeom prst="rect">
              <a:avLst/>
            </a:prstGeom>
            <a:solidFill>
              <a:srgbClr val="FFFFFF"/>
            </a:solidFill>
            <a:ln w="9525" algn="ctr">
              <a:solidFill>
                <a:srgbClr val="000000"/>
              </a:solidFill>
              <a:round/>
              <a:headEnd/>
              <a:tailEnd/>
            </a:ln>
          </p:spPr>
          <p:txBody>
            <a:bodyPr lIns="36000" tIns="36000" rIns="36000" bIns="36000" rtlCol="0" anchor="ctr"/>
            <a:lstStyle/>
            <a:p>
              <a:pPr algn="ctr" defTabSz="1277938">
                <a:spcBef>
                  <a:spcPts val="600"/>
                </a:spcBef>
                <a:spcAft>
                  <a:spcPts val="600"/>
                </a:spcAft>
              </a:pPr>
              <a:r>
                <a:rPr kumimoji="1" lang="ja-JP" altLang="en-US" sz="1100" dirty="0">
                  <a:latin typeface="BIZ UDゴシック" panose="020B0400000000000000" pitchFamily="49" charset="-128"/>
                  <a:ea typeface="BIZ UDゴシック" panose="020B0400000000000000" pitchFamily="49" charset="-128"/>
                </a:rPr>
                <a:t>土砂災害警戒区域</a:t>
              </a:r>
            </a:p>
          </p:txBody>
        </p:sp>
      </p:grpSp>
      <p:sp>
        <p:nvSpPr>
          <p:cNvPr id="4" name="スライド番号プレースホルダー 3"/>
          <p:cNvSpPr>
            <a:spLocks noGrp="1"/>
          </p:cNvSpPr>
          <p:nvPr>
            <p:ph type="sldNum" sz="quarter" idx="12"/>
          </p:nvPr>
        </p:nvSpPr>
        <p:spPr/>
        <p:txBody>
          <a:bodyPr/>
          <a:lstStyle/>
          <a:p>
            <a:pPr>
              <a:defRPr/>
            </a:pPr>
            <a:fld id="{5B6056FD-481E-402F-BECC-1CED467BA55C}" type="slidenum">
              <a:rPr lang="en-US" altLang="ja-JP" smtClean="0"/>
              <a:pPr>
                <a:defRPr/>
              </a:pPr>
              <a:t>8</a:t>
            </a:fld>
            <a:endParaRPr lang="en-US" altLang="ja-JP"/>
          </a:p>
        </p:txBody>
      </p:sp>
      <p:pic>
        <p:nvPicPr>
          <p:cNvPr id="37" name="図 59"/>
          <p:cNvPicPr>
            <a:picLocks noChangeAspect="1"/>
          </p:cNvPicPr>
          <p:nvPr/>
        </p:nvPicPr>
        <p:blipFill>
          <a:blip r:embed="rId5"/>
          <a:srcRect b="3542"/>
          <a:stretch>
            <a:fillRect/>
          </a:stretch>
        </p:blipFill>
        <p:spPr>
          <a:xfrm>
            <a:off x="3655381" y="3065261"/>
            <a:ext cx="3501595" cy="1840091"/>
          </a:xfrm>
          <a:prstGeom prst="rect">
            <a:avLst/>
          </a:prstGeom>
        </p:spPr>
      </p:pic>
      <p:sp>
        <p:nvSpPr>
          <p:cNvPr id="38" name="右矢印 67"/>
          <p:cNvSpPr/>
          <p:nvPr/>
        </p:nvSpPr>
        <p:spPr>
          <a:xfrm rot="10800000">
            <a:off x="7179972" y="3466662"/>
            <a:ext cx="941380" cy="872888"/>
          </a:xfrm>
          <a:prstGeom prst="rightArrow">
            <a:avLst>
              <a:gd name="adj1" fmla="val 51905"/>
              <a:gd name="adj2" fmla="val 50000"/>
            </a:avLst>
          </a:prstGeom>
          <a:noFill/>
          <a:ln>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8764" rtl="0" eaLnBrk="1" fontAlgn="auto" latinLnBrk="0" hangingPunct="1">
              <a:lnSpc>
                <a:spcPct val="100000"/>
              </a:lnSpc>
              <a:spcBef>
                <a:spcPts val="0"/>
              </a:spcBef>
              <a:spcAft>
                <a:spcPts val="0"/>
              </a:spcAft>
              <a:buClrTx/>
              <a:buSzTx/>
              <a:buFontTx/>
              <a:buNone/>
              <a:tabLst/>
              <a:defRPr/>
            </a:pPr>
            <a:endParaRPr kumimoji="1" lang="ja-JP" altLang="en-US" sz="1061"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9" name="正方形/長方形 72"/>
          <p:cNvSpPr/>
          <p:nvPr/>
        </p:nvSpPr>
        <p:spPr>
          <a:xfrm>
            <a:off x="7351911" y="3722811"/>
            <a:ext cx="769441"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53876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日頃の訓練</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538764"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の成果</a:t>
            </a:r>
            <a:endParaRPr kumimoji="1" lang="ja-JP" altLang="en-US" sz="1200" b="1" i="0" u="none" strike="noStrike" kern="1200" cap="none" spc="0" normalizeH="0" baseline="0" noProof="0" dirty="0">
              <a:ln>
                <a:noFill/>
              </a:ln>
              <a:solidFill>
                <a:srgbClr val="CC000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5" name="図 17"/>
          <p:cNvPicPr>
            <a:picLocks noChangeAspect="1"/>
          </p:cNvPicPr>
          <p:nvPr/>
        </p:nvPicPr>
        <p:blipFill rotWithShape="1">
          <a:blip r:embed="rId6"/>
          <a:srcRect b="73964"/>
          <a:stretch/>
        </p:blipFill>
        <p:spPr>
          <a:xfrm>
            <a:off x="105431" y="5373216"/>
            <a:ext cx="6515813" cy="1195497"/>
          </a:xfrm>
          <a:prstGeom prst="rect">
            <a:avLst/>
          </a:prstGeom>
        </p:spPr>
      </p:pic>
      <p:sp>
        <p:nvSpPr>
          <p:cNvPr id="56" name="爆発 1 1"/>
          <p:cNvSpPr/>
          <p:nvPr/>
        </p:nvSpPr>
        <p:spPr>
          <a:xfrm>
            <a:off x="5457350" y="5675734"/>
            <a:ext cx="330692" cy="241351"/>
          </a:xfrm>
          <a:prstGeom prst="irregularSeal1">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8764" rtl="0" eaLnBrk="1" fontAlgn="auto" latinLnBrk="0" hangingPunct="1">
              <a:lnSpc>
                <a:spcPct val="100000"/>
              </a:lnSpc>
              <a:spcBef>
                <a:spcPts val="0"/>
              </a:spcBef>
              <a:spcAft>
                <a:spcPts val="0"/>
              </a:spcAft>
              <a:buClrTx/>
              <a:buSzTx/>
              <a:buFontTx/>
              <a:buNone/>
              <a:tabLst/>
              <a:defRPr/>
            </a:pPr>
            <a:endParaRPr kumimoji="1" lang="ja-JP" altLang="en-US" sz="1061"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7" name="テキスト ボックス 13"/>
          <p:cNvSpPr txBox="1">
            <a:spLocks noChangeArrowheads="1"/>
          </p:cNvSpPr>
          <p:nvPr/>
        </p:nvSpPr>
        <p:spPr>
          <a:xfrm>
            <a:off x="5031184" y="4946910"/>
            <a:ext cx="713904" cy="380480"/>
          </a:xfrm>
          <a:prstGeom prst="rect">
            <a:avLst/>
          </a:prstGeom>
          <a:noFill/>
          <a:ln w="12700">
            <a:solidFill>
              <a:srgbClr val="CC0000"/>
            </a:solidFill>
            <a:miter lim="800000"/>
            <a:headEnd/>
            <a:tailEnd/>
          </a:ln>
        </p:spPr>
        <p:txBody>
          <a:bodyPr wrap="none" lIns="36000" tIns="36000" rIns="36000" bIns="36000" anchor="ctr" anchorCtr="0">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538764" rtl="0" eaLnBrk="1" fontAlgn="auto" latinLnBrk="0" hangingPunct="1">
              <a:lnSpc>
                <a:spcPct val="100000"/>
              </a:lnSpc>
              <a:spcBef>
                <a:spcPct val="0"/>
              </a:spcBef>
              <a:spcAft>
                <a:spcPts val="0"/>
              </a:spcAft>
              <a:buClrTx/>
              <a:buSzTx/>
              <a:buFontTx/>
              <a:buNone/>
              <a:tabLst/>
              <a:defRPr/>
            </a:pPr>
            <a:r>
              <a:rPr kumimoji="1" lang="en-US" altLang="ja-JP" sz="10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PM8:00</a:t>
            </a:r>
            <a:r>
              <a:rPr kumimoji="1" lang="ja-JP" altLang="en-US" sz="10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頃</a:t>
            </a:r>
            <a:endParaRPr kumimoji="1" lang="en-US" altLang="ja-JP" sz="10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538764"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土砂が流入</a:t>
            </a:r>
          </a:p>
        </p:txBody>
      </p:sp>
      <p:sp>
        <p:nvSpPr>
          <p:cNvPr id="58" name="テキスト ボックス 19"/>
          <p:cNvSpPr txBox="1">
            <a:spLocks noChangeArrowheads="1"/>
          </p:cNvSpPr>
          <p:nvPr/>
        </p:nvSpPr>
        <p:spPr>
          <a:xfrm>
            <a:off x="2859143" y="5550736"/>
            <a:ext cx="1547466" cy="226591"/>
          </a:xfrm>
          <a:prstGeom prst="rect">
            <a:avLst/>
          </a:prstGeom>
          <a:noFill/>
          <a:ln w="12700">
            <a:solidFill>
              <a:srgbClr val="000000"/>
            </a:solidFill>
            <a:miter lim="800000"/>
            <a:headEnd/>
            <a:tailEnd/>
          </a:ln>
        </p:spPr>
        <p:txBody>
          <a:bodyPr wrap="none" lIns="36000" tIns="36000" rIns="36000" bIns="36000" anchor="ctr" anchorCtr="0">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just" defTabSz="538764"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AM10:37</a:t>
            </a: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土砂災害警戒情報</a:t>
            </a:r>
          </a:p>
        </p:txBody>
      </p:sp>
      <p:cxnSp>
        <p:nvCxnSpPr>
          <p:cNvPr id="59" name="直線矢印コネクタ 6"/>
          <p:cNvCxnSpPr/>
          <p:nvPr/>
        </p:nvCxnSpPr>
        <p:spPr>
          <a:xfrm>
            <a:off x="4401782" y="5735340"/>
            <a:ext cx="94324" cy="192881"/>
          </a:xfrm>
          <a:prstGeom prst="straightConnector1">
            <a:avLst/>
          </a:prstGeom>
          <a:ln w="12700">
            <a:solidFill>
              <a:srgbClr val="000000"/>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60" name="直線矢印コネクタ 31"/>
          <p:cNvCxnSpPr/>
          <p:nvPr/>
        </p:nvCxnSpPr>
        <p:spPr>
          <a:xfrm>
            <a:off x="5435927" y="5339090"/>
            <a:ext cx="181819" cy="317011"/>
          </a:xfrm>
          <a:prstGeom prst="straightConnector1">
            <a:avLst/>
          </a:prstGeom>
          <a:ln w="12700">
            <a:solidFill>
              <a:srgbClr val="CC0000"/>
            </a:solidFill>
            <a:tailEnd type="arrow" w="sm" len="med"/>
          </a:ln>
        </p:spPr>
        <p:style>
          <a:lnRef idx="1">
            <a:schemeClr val="accent1"/>
          </a:lnRef>
          <a:fillRef idx="0">
            <a:schemeClr val="accent1"/>
          </a:fillRef>
          <a:effectRef idx="0">
            <a:schemeClr val="accent1"/>
          </a:effectRef>
          <a:fontRef idx="minor">
            <a:schemeClr val="tx1"/>
          </a:fontRef>
        </p:style>
      </p:cxnSp>
      <p:sp>
        <p:nvSpPr>
          <p:cNvPr id="61" name="テキスト ボックス 39"/>
          <p:cNvSpPr txBox="1">
            <a:spLocks noChangeArrowheads="1"/>
          </p:cNvSpPr>
          <p:nvPr/>
        </p:nvSpPr>
        <p:spPr>
          <a:xfrm>
            <a:off x="3414439" y="6514777"/>
            <a:ext cx="1034505" cy="226591"/>
          </a:xfrm>
          <a:prstGeom prst="rect">
            <a:avLst/>
          </a:prstGeom>
          <a:noFill/>
          <a:ln w="12700">
            <a:solidFill>
              <a:srgbClr val="000000"/>
            </a:solidFill>
            <a:miter lim="800000"/>
            <a:headEnd/>
            <a:tailEnd/>
          </a:ln>
        </p:spPr>
        <p:txBody>
          <a:bodyPr wrap="none" lIns="36000" tIns="36000" rIns="36000" bIns="36000" anchor="ctr" anchorCtr="0">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just" defTabSz="538764"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AM11:00</a:t>
            </a: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避難勧告</a:t>
            </a:r>
          </a:p>
        </p:txBody>
      </p:sp>
      <p:cxnSp>
        <p:nvCxnSpPr>
          <p:cNvPr id="62" name="直線矢印コネクタ 40"/>
          <p:cNvCxnSpPr/>
          <p:nvPr/>
        </p:nvCxnSpPr>
        <p:spPr>
          <a:xfrm flipV="1">
            <a:off x="4364478" y="5854171"/>
            <a:ext cx="233043" cy="660606"/>
          </a:xfrm>
          <a:prstGeom prst="straightConnector1">
            <a:avLst/>
          </a:prstGeom>
          <a:ln w="12700">
            <a:solidFill>
              <a:srgbClr val="000000"/>
            </a:solidFill>
            <a:tailEnd type="arrow" w="sm" len="med"/>
          </a:ln>
        </p:spPr>
        <p:style>
          <a:lnRef idx="1">
            <a:schemeClr val="accent1"/>
          </a:lnRef>
          <a:fillRef idx="0">
            <a:schemeClr val="accent1"/>
          </a:fillRef>
          <a:effectRef idx="0">
            <a:schemeClr val="accent1"/>
          </a:effectRef>
          <a:fontRef idx="minor">
            <a:schemeClr val="tx1"/>
          </a:fontRef>
        </p:style>
      </p:cxnSp>
      <p:sp>
        <p:nvSpPr>
          <p:cNvPr id="63" name="テキスト ボックス 43"/>
          <p:cNvSpPr txBox="1">
            <a:spLocks noChangeArrowheads="1"/>
          </p:cNvSpPr>
          <p:nvPr/>
        </p:nvSpPr>
        <p:spPr>
          <a:xfrm>
            <a:off x="4664968" y="6514777"/>
            <a:ext cx="970385" cy="226591"/>
          </a:xfrm>
          <a:prstGeom prst="rect">
            <a:avLst/>
          </a:prstGeom>
          <a:noFill/>
          <a:ln w="12700">
            <a:solidFill>
              <a:srgbClr val="000000"/>
            </a:solidFill>
            <a:miter lim="800000"/>
            <a:headEnd/>
            <a:tailEnd/>
          </a:ln>
        </p:spPr>
        <p:txBody>
          <a:bodyPr wrap="none" lIns="36000" tIns="36000" rIns="36000" bIns="36000" anchor="ctr" anchorCtr="0">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just" defTabSz="538764"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PM1:15</a:t>
            </a: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避難指示</a:t>
            </a:r>
          </a:p>
        </p:txBody>
      </p:sp>
      <p:cxnSp>
        <p:nvCxnSpPr>
          <p:cNvPr id="64" name="直線矢印コネクタ 44"/>
          <p:cNvCxnSpPr>
            <a:stCxn id="63" idx="0"/>
          </p:cNvCxnSpPr>
          <p:nvPr/>
        </p:nvCxnSpPr>
        <p:spPr>
          <a:xfrm flipH="1" flipV="1">
            <a:off x="4802151" y="5744395"/>
            <a:ext cx="348010" cy="770382"/>
          </a:xfrm>
          <a:prstGeom prst="straightConnector1">
            <a:avLst/>
          </a:prstGeom>
          <a:ln w="12700">
            <a:solidFill>
              <a:srgbClr val="000000"/>
            </a:solidFill>
            <a:tailEnd type="arrow" w="sm" len="med"/>
          </a:ln>
        </p:spPr>
        <p:style>
          <a:lnRef idx="1">
            <a:schemeClr val="accent1"/>
          </a:lnRef>
          <a:fillRef idx="0">
            <a:schemeClr val="accent1"/>
          </a:fillRef>
          <a:effectRef idx="0">
            <a:schemeClr val="accent1"/>
          </a:effectRef>
          <a:fontRef idx="minor">
            <a:schemeClr val="tx1"/>
          </a:fontRef>
        </p:style>
      </p:cxnSp>
      <p:sp>
        <p:nvSpPr>
          <p:cNvPr id="65" name="テキスト ボックス 51"/>
          <p:cNvSpPr txBox="1">
            <a:spLocks noChangeArrowheads="1"/>
          </p:cNvSpPr>
          <p:nvPr/>
        </p:nvSpPr>
        <p:spPr>
          <a:xfrm>
            <a:off x="2941901" y="5035130"/>
            <a:ext cx="1739826" cy="226591"/>
          </a:xfrm>
          <a:prstGeom prst="rect">
            <a:avLst/>
          </a:prstGeom>
          <a:noFill/>
          <a:ln w="12700">
            <a:solidFill>
              <a:srgbClr val="4133C8"/>
            </a:solidFill>
            <a:miter lim="800000"/>
            <a:headEnd/>
            <a:tailEnd/>
          </a:ln>
        </p:spPr>
        <p:txBody>
          <a:bodyPr wrap="none" lIns="36000" tIns="36000" rIns="36000" bIns="36000" anchor="ctr" anchorCtr="0">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just" defTabSz="538764" rtl="0" eaLnBrk="1" fontAlgn="auto" latinLnBrk="0" hangingPunct="1">
              <a:lnSpc>
                <a:spcPct val="100000"/>
              </a:lnSpc>
              <a:spcBef>
                <a:spcPct val="0"/>
              </a:spcBef>
              <a:spcAft>
                <a:spcPts val="0"/>
              </a:spcAft>
              <a:buClrTx/>
              <a:buSzTx/>
              <a:buFontTx/>
              <a:buNone/>
              <a:tabLst/>
              <a:defRPr/>
            </a:pPr>
            <a:r>
              <a:rPr kumimoji="1" lang="en-US" altLang="ja-JP" sz="1000" b="0" i="0" u="none" strike="noStrike" kern="1200" cap="none" spc="0" normalizeH="0" baseline="0" noProof="0" dirty="0">
                <a:ln>
                  <a:noFill/>
                </a:ln>
                <a:solidFill>
                  <a:srgbClr val="4133C8"/>
                </a:solidFill>
                <a:effectLst/>
                <a:uLnTx/>
                <a:uFillTx/>
                <a:latin typeface="ＭＳ ゴシック" panose="020B0609070205080204" pitchFamily="49" charset="-128"/>
                <a:ea typeface="ＭＳ ゴシック" panose="020B0609070205080204" pitchFamily="49" charset="-128"/>
                <a:cs typeface="+mn-cs"/>
              </a:rPr>
              <a:t>PM7:30</a:t>
            </a:r>
            <a:r>
              <a:rPr kumimoji="1" lang="ja-JP" altLang="en-US" sz="1000" b="0" i="0" u="none" strike="noStrike" kern="1200" cap="none" spc="0" normalizeH="0" baseline="0" noProof="0" dirty="0">
                <a:ln>
                  <a:noFill/>
                </a:ln>
                <a:solidFill>
                  <a:srgbClr val="4133C8"/>
                </a:solidFill>
                <a:effectLst/>
                <a:uLnTx/>
                <a:uFillTx/>
                <a:latin typeface="ＭＳ ゴシック" panose="020B0609070205080204" pitchFamily="49" charset="-128"/>
                <a:ea typeface="ＭＳ ゴシック" panose="020B0609070205080204" pitchFamily="49" charset="-128"/>
                <a:cs typeface="+mn-cs"/>
              </a:rPr>
              <a:t>頃 全員</a:t>
            </a:r>
            <a:r>
              <a:rPr kumimoji="1" lang="en-US" altLang="ja-JP" sz="1000" b="0" i="0" u="none" strike="noStrike" kern="1200" cap="none" spc="0" normalizeH="0" baseline="0" noProof="0" dirty="0">
                <a:ln>
                  <a:noFill/>
                </a:ln>
                <a:solidFill>
                  <a:srgbClr val="4133C8"/>
                </a:solidFill>
                <a:effectLst/>
                <a:uLnTx/>
                <a:uFillTx/>
                <a:latin typeface="ＭＳ ゴシック" panose="020B0609070205080204" pitchFamily="49" charset="-128"/>
                <a:ea typeface="ＭＳ ゴシック" panose="020B0609070205080204" pitchFamily="49" charset="-128"/>
                <a:cs typeface="+mn-cs"/>
              </a:rPr>
              <a:t>2</a:t>
            </a:r>
            <a:r>
              <a:rPr kumimoji="1" lang="ja-JP" altLang="en-US" sz="1000" b="0" i="0" u="none" strike="noStrike" kern="1200" cap="none" spc="0" normalizeH="0" baseline="0" noProof="0" dirty="0">
                <a:ln>
                  <a:noFill/>
                </a:ln>
                <a:solidFill>
                  <a:srgbClr val="4133C8"/>
                </a:solidFill>
                <a:effectLst/>
                <a:uLnTx/>
                <a:uFillTx/>
                <a:latin typeface="ＭＳ ゴシック" panose="020B0609070205080204" pitchFamily="49" charset="-128"/>
                <a:ea typeface="ＭＳ ゴシック" panose="020B0609070205080204" pitchFamily="49" charset="-128"/>
                <a:cs typeface="+mn-cs"/>
              </a:rPr>
              <a:t>階へ避難開始</a:t>
            </a:r>
          </a:p>
        </p:txBody>
      </p:sp>
      <p:cxnSp>
        <p:nvCxnSpPr>
          <p:cNvPr id="66" name="直線矢印コネクタ 52"/>
          <p:cNvCxnSpPr>
            <a:stCxn id="65" idx="3"/>
            <a:endCxn id="56" idx="1"/>
          </p:cNvCxnSpPr>
          <p:nvPr/>
        </p:nvCxnSpPr>
        <p:spPr>
          <a:xfrm>
            <a:off x="4681727" y="5148426"/>
            <a:ext cx="775623" cy="623569"/>
          </a:xfrm>
          <a:prstGeom prst="straightConnector1">
            <a:avLst/>
          </a:prstGeom>
          <a:ln w="12700">
            <a:solidFill>
              <a:srgbClr val="4133C8"/>
            </a:solidFill>
            <a:tailEnd type="arrow" w="sm" len="med"/>
          </a:ln>
        </p:spPr>
        <p:style>
          <a:lnRef idx="1">
            <a:schemeClr val="accent1"/>
          </a:lnRef>
          <a:fillRef idx="0">
            <a:schemeClr val="accent1"/>
          </a:fillRef>
          <a:effectRef idx="0">
            <a:schemeClr val="accent1"/>
          </a:effectRef>
          <a:fontRef idx="minor">
            <a:schemeClr val="tx1"/>
          </a:fontRef>
        </p:style>
      </p:cxnSp>
      <p:sp>
        <p:nvSpPr>
          <p:cNvPr id="46" name="角丸四角形 45">
            <a:extLst>
              <a:ext uri="{FF2B5EF4-FFF2-40B4-BE49-F238E27FC236}">
                <a16:creationId xmlns:a16="http://schemas.microsoft.com/office/drawing/2014/main" id="{AB1145ED-70ED-4D09-99B7-8229BFFDC7C4}"/>
              </a:ext>
            </a:extLst>
          </p:cNvPr>
          <p:cNvSpPr/>
          <p:nvPr/>
        </p:nvSpPr>
        <p:spPr>
          <a:xfrm>
            <a:off x="93000" y="0"/>
            <a:ext cx="9720000" cy="720000"/>
          </a:xfrm>
          <a:prstGeom prst="roundRect">
            <a:avLst>
              <a:gd name="adj" fmla="val 10743"/>
            </a:avLst>
          </a:prstGeom>
          <a:solidFill>
            <a:srgbClr val="002060"/>
          </a:solidFill>
          <a:ln w="254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22" tIns="108000" rIns="91422" bIns="45711" anchor="ctr"/>
          <a:lstStyle/>
          <a:p>
            <a:pPr algn="ctr">
              <a:defRPr/>
            </a:pPr>
            <a:r>
              <a:rPr kumimoji="1" lang="ja-JP" altLang="en-US" sz="2800" b="1" dirty="0">
                <a:solidFill>
                  <a:schemeClr val="bg1"/>
                </a:solidFill>
                <a:ea typeface="メイリオ" panose="020B0604030504040204" pitchFamily="50" charset="-128"/>
              </a:rPr>
              <a:t>要配慮者利用施設における避難確保の重要性</a:t>
            </a:r>
            <a:endParaRPr kumimoji="1" lang="en-US" altLang="ja-JP" sz="2000" b="1" dirty="0">
              <a:solidFill>
                <a:schemeClr val="bg1"/>
              </a:solidFill>
              <a:ea typeface="メイリオ" panose="020B0604030504040204" pitchFamily="50" charset="-128"/>
            </a:endParaRPr>
          </a:p>
          <a:p>
            <a:pPr algn="ctr">
              <a:defRPr/>
            </a:pPr>
            <a:r>
              <a:rPr kumimoji="1" lang="en-US" altLang="ja-JP" sz="1400" b="1" dirty="0">
                <a:solidFill>
                  <a:prstClr val="white"/>
                </a:solidFill>
                <a:latin typeface="Calibri"/>
                <a:ea typeface="メイリオ" panose="020B0604030504040204" pitchFamily="50" charset="-128"/>
              </a:rPr>
              <a:t>【</a:t>
            </a:r>
            <a:r>
              <a:rPr kumimoji="1" lang="ja-JP" altLang="en-US" sz="1400" b="1" dirty="0">
                <a:solidFill>
                  <a:prstClr val="white"/>
                </a:solidFill>
                <a:latin typeface="Calibri"/>
                <a:ea typeface="メイリオ" panose="020B0604030504040204" pitchFamily="50" charset="-128"/>
              </a:rPr>
              <a:t>特別養護老人ホーム平成の杜（静岡県小山町）の成功事例</a:t>
            </a:r>
            <a:r>
              <a:rPr kumimoji="1" lang="en-US" altLang="ja-JP" sz="1400" b="1" dirty="0">
                <a:solidFill>
                  <a:prstClr val="white"/>
                </a:solidFill>
                <a:latin typeface="Calibri"/>
                <a:ea typeface="メイリオ" panose="020B0604030504040204" pitchFamily="50" charset="-128"/>
              </a:rPr>
              <a:t>】</a:t>
            </a:r>
          </a:p>
        </p:txBody>
      </p:sp>
    </p:spTree>
    <p:extLst>
      <p:ext uri="{BB962C8B-B14F-4D97-AF65-F5344CB8AC3E}">
        <p14:creationId xmlns:p14="http://schemas.microsoft.com/office/powerpoint/2010/main" val="42464576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2.0.50727.5420"/>
  <p:tag name="AS_OS" val="Microsoft Windows NT 6.1.7601 Service Pack 1"/>
  <p:tag name="AS_RELEASE_DATE" val="2017.10.11"/>
  <p:tag name="AS_TITLE" val="Aspose.Slides for .NET 3.5"/>
  <p:tag name="AS_VERSION" val="17.9.1"/>
</p:tagLst>
</file>

<file path=ppt/tags/tag2.xml><?xml version="1.0" encoding="utf-8"?>
<p:tagLst xmlns:a="http://schemas.openxmlformats.org/drawingml/2006/main" xmlns:r="http://schemas.openxmlformats.org/officeDocument/2006/relationships" xmlns:p="http://schemas.openxmlformats.org/presentationml/2006/main">
  <p:tag name="TIMING" val="|1.8|4.7|9.4|15.7"/>
</p:tagLst>
</file>

<file path=ppt/tags/tag3.xml><?xml version="1.0" encoding="utf-8"?>
<p:tagLst xmlns:a="http://schemas.openxmlformats.org/drawingml/2006/main" xmlns:r="http://schemas.openxmlformats.org/officeDocument/2006/relationships" xmlns:p="http://schemas.openxmlformats.org/presentationml/2006/main">
  <p:tag name="TIMING" val="|1.8|4.7|9.4|15.7"/>
</p:tagLst>
</file>

<file path=ppt/tags/tag4.xml><?xml version="1.0" encoding="utf-8"?>
<p:tagLst xmlns:a="http://schemas.openxmlformats.org/drawingml/2006/main" xmlns:r="http://schemas.openxmlformats.org/officeDocument/2006/relationships" xmlns:p="http://schemas.openxmlformats.org/presentationml/2006/main">
  <p:tag name="TIMING" val="|1.8|4.7|9.4|15.7"/>
</p:tagLst>
</file>

<file path=ppt/theme/theme1.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algn="ctr">
          <a:solidFill>
            <a:srgbClr val="000000"/>
          </a:solidFill>
          <a:round/>
          <a:headEnd/>
          <a:tailEnd/>
        </a:ln>
      </a:spPr>
      <a:bodyPr rtlCol="0" anchor="ctr"/>
      <a:lstStyle>
        <a:defPPr defTabSz="1277938">
          <a:spcBef>
            <a:spcPts val="600"/>
          </a:spcBef>
          <a:spcAft>
            <a:spcPts val="600"/>
          </a:spcAft>
          <a:defRPr kumimoji="1" sz="2800" dirty="0" smtClean="0">
            <a:latin typeface="HGS創英角ｺﾞｼｯｸUB" pitchFamily="50" charset="-128"/>
            <a:ea typeface="HGS創英角ｺﾞｼｯｸUB" pitchFamily="50" charset="-128"/>
          </a:defRPr>
        </a:defPPr>
      </a:lstStyle>
    </a:spDef>
    <a:txDef>
      <a:spPr/>
      <a:bodyPr wrap="none" rtlCol="0">
        <a:spAutoFit/>
      </a:bodyPr>
      <a:lstStyle>
        <a:defPPr algn="ctr" defTabSz="1277938" eaLnBrk="1" hangingPunct="1">
          <a:spcBef>
            <a:spcPts val="0"/>
          </a:spcBef>
          <a:spcAft>
            <a:spcPts val="0"/>
          </a:spcAft>
          <a:defRPr kumimoji="1" sz="1400" kern="0" dirty="0" smtClean="0">
            <a:solidFill>
              <a:schemeClr val="tx1"/>
            </a:solidFill>
          </a:defRPr>
        </a:defPPr>
      </a:lstStyle>
    </a:txDef>
  </a:objectDefaults>
  <a:extraClrSchemeLst>
    <a:extraClrScheme>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標準デザイン 6">
        <a:dk1>
          <a:srgbClr val="005A58"/>
        </a:dk1>
        <a:lt1>
          <a:srgbClr val="FFFFFF"/>
        </a:lt1>
        <a:dk2>
          <a:srgbClr val="008080"/>
        </a:dk2>
        <a:lt2>
          <a:srgbClr val="FFFF99"/>
        </a:lt2>
        <a:accent1>
          <a:srgbClr val="006462"/>
        </a:accent1>
        <a:accent2>
          <a:srgbClr val="6D6FC7"/>
        </a:accent2>
        <a:accent3>
          <a:srgbClr val="FFFFFF"/>
        </a:accent3>
        <a:accent4>
          <a:srgbClr val="004C4A"/>
        </a:accent4>
        <a:accent5>
          <a:srgbClr val="AAB8B7"/>
        </a:accent5>
        <a:accent6>
          <a:srgbClr val="6264B4"/>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2_標準デザイン 7">
        <a:dk1>
          <a:srgbClr val="5C1F00"/>
        </a:dk1>
        <a:lt1>
          <a:srgbClr val="FFFFFF"/>
        </a:lt1>
        <a:dk2>
          <a:srgbClr val="800000"/>
        </a:dk2>
        <a:lt2>
          <a:srgbClr val="DFD293"/>
        </a:lt2>
        <a:accent1>
          <a:srgbClr val="CC3300"/>
        </a:accent1>
        <a:accent2>
          <a:srgbClr val="BE7960"/>
        </a:accent2>
        <a:accent3>
          <a:srgbClr val="FFFFFF"/>
        </a:accent3>
        <a:accent4>
          <a:srgbClr val="4D1900"/>
        </a:accent4>
        <a:accent5>
          <a:srgbClr val="E2ADAA"/>
        </a:accent5>
        <a:accent6>
          <a:srgbClr val="AC6D56"/>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2_標準デザイン 8">
        <a:dk1>
          <a:srgbClr val="003366"/>
        </a:dk1>
        <a:lt1>
          <a:srgbClr val="FFFFFF"/>
        </a:lt1>
        <a:dk2>
          <a:srgbClr val="000099"/>
        </a:dk2>
        <a:lt2>
          <a:srgbClr val="CCFFFF"/>
        </a:lt2>
        <a:accent1>
          <a:srgbClr val="3366CC"/>
        </a:accent1>
        <a:accent2>
          <a:srgbClr val="00B000"/>
        </a:accent2>
        <a:accent3>
          <a:srgbClr val="FFFFFF"/>
        </a:accent3>
        <a:accent4>
          <a:srgbClr val="002A56"/>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2_標準デザイン 9">
        <a:dk1>
          <a:srgbClr val="336699"/>
        </a:dk1>
        <a:lt1>
          <a:srgbClr val="FFFFFF"/>
        </a:lt1>
        <a:dk2>
          <a:srgbClr val="000000"/>
        </a:dk2>
        <a:lt2>
          <a:srgbClr val="E3EBF1"/>
        </a:lt2>
        <a:accent1>
          <a:srgbClr val="003399"/>
        </a:accent1>
        <a:accent2>
          <a:srgbClr val="468A4B"/>
        </a:accent2>
        <a:accent3>
          <a:srgbClr val="FFFFFF"/>
        </a:accent3>
        <a:accent4>
          <a:srgbClr val="2A5682"/>
        </a:accent4>
        <a:accent5>
          <a:srgbClr val="AAADCA"/>
        </a:accent5>
        <a:accent6>
          <a:srgbClr val="3F7D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2_標準デザイン 10">
        <a:dk1>
          <a:srgbClr val="777777"/>
        </a:dk1>
        <a:lt1>
          <a:srgbClr val="FFFFFF"/>
        </a:lt1>
        <a:dk2>
          <a:srgbClr val="686B5D"/>
        </a:dk2>
        <a:lt2>
          <a:srgbClr val="D1D1CB"/>
        </a:lt2>
        <a:accent1>
          <a:srgbClr val="909082"/>
        </a:accent1>
        <a:accent2>
          <a:srgbClr val="809EA8"/>
        </a:accent2>
        <a:accent3>
          <a:srgbClr val="FFFFFF"/>
        </a:accent3>
        <a:accent4>
          <a:srgbClr val="656565"/>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2_標準デザイン 11">
        <a:dk1>
          <a:srgbClr val="3E3E5C"/>
        </a:dk1>
        <a:lt1>
          <a:srgbClr val="FFFFFF"/>
        </a:lt1>
        <a:dk2>
          <a:srgbClr val="666699"/>
        </a:dk2>
        <a:lt2>
          <a:srgbClr val="FFFFFF"/>
        </a:lt2>
        <a:accent1>
          <a:srgbClr val="60597B"/>
        </a:accent1>
        <a:accent2>
          <a:srgbClr val="6666FF"/>
        </a:accent2>
        <a:accent3>
          <a:srgbClr val="FFFFFF"/>
        </a:accent3>
        <a:accent4>
          <a:srgbClr val="34344D"/>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2_標準デザイン 12">
        <a:dk1>
          <a:srgbClr val="2D2015"/>
        </a:dk1>
        <a:lt1>
          <a:srgbClr val="FFFFFF"/>
        </a:lt1>
        <a:dk2>
          <a:srgbClr val="523E26"/>
        </a:dk2>
        <a:lt2>
          <a:srgbClr val="DFC08D"/>
        </a:lt2>
        <a:accent1>
          <a:srgbClr val="8C7B70"/>
        </a:accent1>
        <a:accent2>
          <a:srgbClr val="8F5F2F"/>
        </a:accent2>
        <a:accent3>
          <a:srgbClr val="FFFFFF"/>
        </a:accent3>
        <a:accent4>
          <a:srgbClr val="251A1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algn="ctr">
          <a:solidFill>
            <a:srgbClr val="000000"/>
          </a:solidFill>
          <a:round/>
          <a:headEnd/>
          <a:tailEnd/>
        </a:ln>
      </a:spPr>
      <a:bodyPr rtlCol="0" anchor="ctr"/>
      <a:lstStyle>
        <a:defPPr defTabSz="1277938">
          <a:spcBef>
            <a:spcPts val="600"/>
          </a:spcBef>
          <a:spcAft>
            <a:spcPts val="600"/>
          </a:spcAft>
          <a:defRPr kumimoji="1" sz="2800" dirty="0" smtClean="0">
            <a:latin typeface="HGS創英角ｺﾞｼｯｸUB" pitchFamily="50" charset="-128"/>
            <a:ea typeface="HGS創英角ｺﾞｼｯｸUB" pitchFamily="50" charset="-128"/>
          </a:defRPr>
        </a:defPPr>
      </a:lstStyle>
    </a:spDef>
    <a:txDef>
      <a:spPr/>
      <a:bodyPr/>
      <a:lstStyle>
        <a:defPPr defTabSz="1277938" eaLnBrk="1" hangingPunct="1">
          <a:spcBef>
            <a:spcPts val="600"/>
          </a:spcBef>
          <a:spcAft>
            <a:spcPts val="600"/>
          </a:spcAft>
          <a:defRPr sz="3600" kern="0" dirty="0" smtClean="0">
            <a:solidFill>
              <a:schemeClr val="tx1"/>
            </a:solidFill>
          </a:defRPr>
        </a:defPPr>
      </a:lstStyle>
    </a:txDef>
  </a:objectDefaults>
  <a:extraClrSchemeLst>
    <a:extraClrScheme>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標準デザイン 6">
        <a:dk1>
          <a:srgbClr val="005A58"/>
        </a:dk1>
        <a:lt1>
          <a:srgbClr val="FFFFFF"/>
        </a:lt1>
        <a:dk2>
          <a:srgbClr val="008080"/>
        </a:dk2>
        <a:lt2>
          <a:srgbClr val="FFFF99"/>
        </a:lt2>
        <a:accent1>
          <a:srgbClr val="006462"/>
        </a:accent1>
        <a:accent2>
          <a:srgbClr val="6D6FC7"/>
        </a:accent2>
        <a:accent3>
          <a:srgbClr val="FFFFFF"/>
        </a:accent3>
        <a:accent4>
          <a:srgbClr val="004C4A"/>
        </a:accent4>
        <a:accent5>
          <a:srgbClr val="AAB8B7"/>
        </a:accent5>
        <a:accent6>
          <a:srgbClr val="6264B4"/>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2_標準デザイン 7">
        <a:dk1>
          <a:srgbClr val="5C1F00"/>
        </a:dk1>
        <a:lt1>
          <a:srgbClr val="FFFFFF"/>
        </a:lt1>
        <a:dk2>
          <a:srgbClr val="800000"/>
        </a:dk2>
        <a:lt2>
          <a:srgbClr val="DFD293"/>
        </a:lt2>
        <a:accent1>
          <a:srgbClr val="CC3300"/>
        </a:accent1>
        <a:accent2>
          <a:srgbClr val="BE7960"/>
        </a:accent2>
        <a:accent3>
          <a:srgbClr val="FFFFFF"/>
        </a:accent3>
        <a:accent4>
          <a:srgbClr val="4D1900"/>
        </a:accent4>
        <a:accent5>
          <a:srgbClr val="E2ADAA"/>
        </a:accent5>
        <a:accent6>
          <a:srgbClr val="AC6D56"/>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2_標準デザイン 8">
        <a:dk1>
          <a:srgbClr val="003366"/>
        </a:dk1>
        <a:lt1>
          <a:srgbClr val="FFFFFF"/>
        </a:lt1>
        <a:dk2>
          <a:srgbClr val="000099"/>
        </a:dk2>
        <a:lt2>
          <a:srgbClr val="CCFFFF"/>
        </a:lt2>
        <a:accent1>
          <a:srgbClr val="3366CC"/>
        </a:accent1>
        <a:accent2>
          <a:srgbClr val="00B000"/>
        </a:accent2>
        <a:accent3>
          <a:srgbClr val="FFFFFF"/>
        </a:accent3>
        <a:accent4>
          <a:srgbClr val="002A56"/>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2_標準デザイン 9">
        <a:dk1>
          <a:srgbClr val="336699"/>
        </a:dk1>
        <a:lt1>
          <a:srgbClr val="FFFFFF"/>
        </a:lt1>
        <a:dk2>
          <a:srgbClr val="000000"/>
        </a:dk2>
        <a:lt2>
          <a:srgbClr val="E3EBF1"/>
        </a:lt2>
        <a:accent1>
          <a:srgbClr val="003399"/>
        </a:accent1>
        <a:accent2>
          <a:srgbClr val="468A4B"/>
        </a:accent2>
        <a:accent3>
          <a:srgbClr val="FFFFFF"/>
        </a:accent3>
        <a:accent4>
          <a:srgbClr val="2A5682"/>
        </a:accent4>
        <a:accent5>
          <a:srgbClr val="AAADCA"/>
        </a:accent5>
        <a:accent6>
          <a:srgbClr val="3F7D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2_標準デザイン 10">
        <a:dk1>
          <a:srgbClr val="777777"/>
        </a:dk1>
        <a:lt1>
          <a:srgbClr val="FFFFFF"/>
        </a:lt1>
        <a:dk2>
          <a:srgbClr val="686B5D"/>
        </a:dk2>
        <a:lt2>
          <a:srgbClr val="D1D1CB"/>
        </a:lt2>
        <a:accent1>
          <a:srgbClr val="909082"/>
        </a:accent1>
        <a:accent2>
          <a:srgbClr val="809EA8"/>
        </a:accent2>
        <a:accent3>
          <a:srgbClr val="FFFFFF"/>
        </a:accent3>
        <a:accent4>
          <a:srgbClr val="656565"/>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2_標準デザイン 11">
        <a:dk1>
          <a:srgbClr val="3E3E5C"/>
        </a:dk1>
        <a:lt1>
          <a:srgbClr val="FFFFFF"/>
        </a:lt1>
        <a:dk2>
          <a:srgbClr val="666699"/>
        </a:dk2>
        <a:lt2>
          <a:srgbClr val="FFFFFF"/>
        </a:lt2>
        <a:accent1>
          <a:srgbClr val="60597B"/>
        </a:accent1>
        <a:accent2>
          <a:srgbClr val="6666FF"/>
        </a:accent2>
        <a:accent3>
          <a:srgbClr val="FFFFFF"/>
        </a:accent3>
        <a:accent4>
          <a:srgbClr val="34344D"/>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2_標準デザイン 12">
        <a:dk1>
          <a:srgbClr val="2D2015"/>
        </a:dk1>
        <a:lt1>
          <a:srgbClr val="FFFFFF"/>
        </a:lt1>
        <a:dk2>
          <a:srgbClr val="523E26"/>
        </a:dk2>
        <a:lt2>
          <a:srgbClr val="DFC08D"/>
        </a:lt2>
        <a:accent1>
          <a:srgbClr val="8C7B70"/>
        </a:accent1>
        <a:accent2>
          <a:srgbClr val="8F5F2F"/>
        </a:accent2>
        <a:accent3>
          <a:srgbClr val="FFFFFF"/>
        </a:accent3>
        <a:accent4>
          <a:srgbClr val="251A1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68477</TotalTime>
  <Words>6578</Words>
  <Application>Microsoft Office PowerPoint</Application>
  <PresentationFormat>A4 210 x 297 mm</PresentationFormat>
  <Paragraphs>833</Paragraphs>
  <Slides>38</Slides>
  <Notes>28</Notes>
  <HiddenSlides>0</HiddenSlides>
  <MMClips>0</MMClips>
  <ScaleCrop>false</ScaleCrop>
  <HeadingPairs>
    <vt:vector size="6" baseType="variant">
      <vt:variant>
        <vt:lpstr>使用されているフォント</vt:lpstr>
      </vt:variant>
      <vt:variant>
        <vt:i4>16</vt:i4>
      </vt:variant>
      <vt:variant>
        <vt:lpstr>テーマ</vt:lpstr>
      </vt:variant>
      <vt:variant>
        <vt:i4>2</vt:i4>
      </vt:variant>
      <vt:variant>
        <vt:lpstr>スライド タイトル</vt:lpstr>
      </vt:variant>
      <vt:variant>
        <vt:i4>38</vt:i4>
      </vt:variant>
    </vt:vector>
  </HeadingPairs>
  <TitlesOfParts>
    <vt:vector size="56" baseType="lpstr">
      <vt:lpstr>BIZ UDPゴシック</vt:lpstr>
      <vt:lpstr>BIZ UDゴシック</vt:lpstr>
      <vt:lpstr>ＤＨＰ特太ゴシック体</vt:lpstr>
      <vt:lpstr>ＤＨＰ平成ゴシックW5</vt:lpstr>
      <vt:lpstr>HGP創英角ｺﾞｼｯｸUB</vt:lpstr>
      <vt:lpstr>HGS創英角ｺﾞｼｯｸUB</vt:lpstr>
      <vt:lpstr>Meiryo UI</vt:lpstr>
      <vt:lpstr>ＭＳ Ｐゴシック</vt:lpstr>
      <vt:lpstr>ＭＳ Ｐ明朝</vt:lpstr>
      <vt:lpstr>ＭＳ ゴシック</vt:lpstr>
      <vt:lpstr>メイリオ</vt:lpstr>
      <vt:lpstr>游ゴシック</vt:lpstr>
      <vt:lpstr>Arial</vt:lpstr>
      <vt:lpstr>Calibri</vt:lpstr>
      <vt:lpstr>Times New Roman</vt:lpstr>
      <vt:lpstr>Wingdings</vt:lpstr>
      <vt:lpstr>2_標準デザイン</vt:lpstr>
      <vt:lpstr>3_標準デザイン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要配慮者利用施設の 　　避難確保計画作成に係る講習会</dc:title>
  <dc:subject/>
  <dc:creator>tezuka</dc:creator>
  <cp:keywords/>
  <dc:description/>
  <cp:lastModifiedBy>ㅤ太田（水防企画室）</cp:lastModifiedBy>
  <cp:revision>4695</cp:revision>
  <cp:lastPrinted>2022-03-01T00:42:12Z</cp:lastPrinted>
  <dcterms:created xsi:type="dcterms:W3CDTF">2019-11-21T11:32:27Z</dcterms:created>
  <dcterms:modified xsi:type="dcterms:W3CDTF">2022-03-24T07:07:49Z</dcterms:modified>
  <cp:category/>
</cp:coreProperties>
</file>