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80" autoAdjust="0"/>
  </p:normalViewPr>
  <p:slideViewPr>
    <p:cSldViewPr snapToGrid="0">
      <p:cViewPr varScale="1">
        <p:scale>
          <a:sx n="72" d="100"/>
          <a:sy n="72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C10F9D-2681-4DF3-B8C2-9B05310DF6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3B15E78-0A4D-488C-A3F3-8EBC21E4D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BAAE3D-FA14-4F56-9FCB-2185110B4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211A-1980-4FEA-94C7-48C8260C0BD1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D01B55-A9E1-42BB-B339-D49850ED1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7154C6-299A-4E3B-ACF3-DA0C61AA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9ADB-A433-42B9-8D4B-BED86673E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47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6D0486-6E8F-4D46-83F7-986B82A61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DD34A6-CA6A-44A5-BE25-90C798636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5DA58E-61B4-4E99-A870-10B0FDFE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211A-1980-4FEA-94C7-48C8260C0BD1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F62937-7CEA-4665-B74C-80F35739F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21978B-632C-4C42-BDCB-659BD47BB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9ADB-A433-42B9-8D4B-BED86673E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49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D77D23-EFD4-4EB2-BE18-8E070308A6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33C1D5-E38F-4009-BC98-345AB679C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2596A9-96D3-4F6F-886F-BE4472E63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211A-1980-4FEA-94C7-48C8260C0BD1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04B957-B37F-4F37-BCEB-39D324D3C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AE6245-B56F-419F-A195-F237CD4BB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9ADB-A433-42B9-8D4B-BED86673E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8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E8D2B0-60BF-447A-88A6-2A469AFBD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A0E84C-1417-4285-ADB4-682079EB3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579175-E021-4C3E-906D-3599158F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211A-1980-4FEA-94C7-48C8260C0BD1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CD0B6B-09A7-4467-B4D7-91F8CC76B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D8FADF-EE9D-4655-BD57-94F99149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9ADB-A433-42B9-8D4B-BED86673E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370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78DE18-A968-4EDE-9C3A-C6D462EF8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FF56A2-327D-417C-AA98-63F74411A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640AC9-8177-4481-A9D3-D9C511CC8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211A-1980-4FEA-94C7-48C8260C0BD1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E60219-7E38-4D10-A27B-816AB939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D07992-CC20-4B2C-8B0B-6095232F3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9ADB-A433-42B9-8D4B-BED86673E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94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99EC34-4087-4819-9D68-E8C739541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5BFA1D-8F6D-481E-880C-201BD30D8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221272-F2D9-4F75-9543-75C08DCC1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4300AE-5D96-41F7-900B-96763449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211A-1980-4FEA-94C7-48C8260C0BD1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371383-90B5-47AD-ABF0-FA3520436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F74674-01EF-48D0-8BC2-BBE1B9E63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9ADB-A433-42B9-8D4B-BED86673E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010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E38AD6-F614-4796-90B5-D8CDC25A0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CCE8C7-3872-429A-BD11-E16CFB85A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E95BB1-E90D-4C0D-9EBF-E7270252E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BCC67A6-62E9-41E5-9309-0516DF4FC7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A508446-BE46-4C66-BBA1-7AE2F88179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49D1C90-3C5D-4567-8382-31C38F5A0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211A-1980-4FEA-94C7-48C8260C0BD1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5741D80-FB83-4D70-80BF-742347E71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8FD66E9-D74A-4612-B020-5E4ED25F9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9ADB-A433-42B9-8D4B-BED86673E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18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F0B1C4-F8B1-4B2C-AC00-F753C5F5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54B7F02-05B6-446A-B0CE-CB13D70A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211A-1980-4FEA-94C7-48C8260C0BD1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335A6F9-ED28-4F4C-87BB-FAF5F17BD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DA595F-BE3D-4256-8A2C-575BCB0E9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9ADB-A433-42B9-8D4B-BED86673E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13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313AE62-D4D8-49DF-89F5-E30D62DEB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211A-1980-4FEA-94C7-48C8260C0BD1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1BB1BE0-DBAD-4631-A2CB-F0907B5BC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019DB11-8C69-40F6-A557-1E12859A5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9ADB-A433-42B9-8D4B-BED86673E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64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B8BEDB-A576-4D51-A3AA-999551C1D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9913A6-EA3A-4D87-877C-E0A62DA8A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8AD473-49FA-4388-A50C-7E25061F5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9B7C0C-E71F-477F-8C70-D667D3AC0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211A-1980-4FEA-94C7-48C8260C0BD1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E523C2-E572-4602-9F81-B414F18D4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59DA5E-5D96-4EA8-AF47-9BA2003C4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9ADB-A433-42B9-8D4B-BED86673E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3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9FDAA7-B7CE-4533-B9C1-F225758A6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310D1E1-E3F9-4F94-89A0-C50132A8A9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30A2126-8532-4C92-BD8A-87E23578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77E743-2576-478F-968D-ECC2B0F74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211A-1980-4FEA-94C7-48C8260C0BD1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6410B6-6889-4CA2-888B-DD7FFB4CD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7AC78E-1814-4FE1-9588-AAE35536A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9ADB-A433-42B9-8D4B-BED86673E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20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7AB6CE4-9F76-45C4-96A9-9D5F9F7B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AEC2C4-00BF-4B71-B31C-0DDF70B57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1C1645-E0DD-4CC0-B720-16A64407A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211A-1980-4FEA-94C7-48C8260C0BD1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CB1740-F0C0-40F4-BCA5-098FDA7D2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F0137B-013E-4342-A535-B52FEF4AA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89ADB-A433-42B9-8D4B-BED86673E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30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DAE33D04-FF98-43AA-9EE4-7A8109EB20C7}"/>
              </a:ext>
            </a:extLst>
          </p:cNvPr>
          <p:cNvSpPr/>
          <p:nvPr/>
        </p:nvSpPr>
        <p:spPr>
          <a:xfrm>
            <a:off x="1" y="1"/>
            <a:ext cx="12020549" cy="216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dirty="0"/>
              <a:t>富津の、認知症の方にとって「暮らしやすいところ」</a:t>
            </a:r>
            <a:endParaRPr lang="en-US" altLang="ja-JP" sz="2000" b="1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5416479-80C3-4034-80B1-6E71E1A5C9F6}"/>
              </a:ext>
            </a:extLst>
          </p:cNvPr>
          <p:cNvSpPr/>
          <p:nvPr/>
        </p:nvSpPr>
        <p:spPr>
          <a:xfrm>
            <a:off x="-1" y="4663443"/>
            <a:ext cx="12020549" cy="216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dirty="0"/>
              <a:t>佐久間様からの発信に関する</a:t>
            </a:r>
            <a:r>
              <a:rPr kumimoji="1" lang="ja-JP" altLang="en-US" sz="2000" b="1" dirty="0"/>
              <a:t>意見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7800968-A612-4519-B6BB-338AA842F7D2}"/>
              </a:ext>
            </a:extLst>
          </p:cNvPr>
          <p:cNvSpPr/>
          <p:nvPr/>
        </p:nvSpPr>
        <p:spPr>
          <a:xfrm>
            <a:off x="1" y="2324712"/>
            <a:ext cx="12020549" cy="216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1" dirty="0"/>
              <a:t>富津の、認知症の方によって「暮らしにくいところ」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2742FD6-03F4-4FD0-BB8B-B551500567CE}"/>
              </a:ext>
            </a:extLst>
          </p:cNvPr>
          <p:cNvSpPr/>
          <p:nvPr/>
        </p:nvSpPr>
        <p:spPr>
          <a:xfrm>
            <a:off x="9597388" y="0"/>
            <a:ext cx="2423160" cy="5369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グループワーク</a:t>
            </a:r>
            <a:r>
              <a:rPr kumimoji="1" lang="ja-JP" altLang="en-US" dirty="0"/>
              <a:t>資料</a:t>
            </a:r>
          </a:p>
        </p:txBody>
      </p:sp>
    </p:spTree>
    <p:extLst>
      <p:ext uri="{BB962C8B-B14F-4D97-AF65-F5344CB8AC3E}">
        <p14:creationId xmlns:p14="http://schemas.microsoft.com/office/powerpoint/2010/main" val="3792137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EFE9B81-1032-41C0-B43D-655F30256381}"/>
              </a:ext>
            </a:extLst>
          </p:cNvPr>
          <p:cNvSpPr/>
          <p:nvPr/>
        </p:nvSpPr>
        <p:spPr>
          <a:xfrm>
            <a:off x="4668827" y="1587229"/>
            <a:ext cx="2854344" cy="69330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000" dirty="0"/>
              <a:t>施策</a:t>
            </a:r>
            <a:r>
              <a:rPr lang="en-US" altLang="ja-JP" sz="4000" dirty="0"/>
              <a:t>(</a:t>
            </a:r>
            <a:r>
              <a:rPr lang="ja-JP" altLang="en-US" sz="4000" dirty="0"/>
              <a:t>対策</a:t>
            </a:r>
            <a:r>
              <a:rPr lang="en-US" altLang="ja-JP" sz="4000" dirty="0"/>
              <a:t>)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3926332-BA28-40DB-9669-4F90595602F2}"/>
              </a:ext>
            </a:extLst>
          </p:cNvPr>
          <p:cNvSpPr/>
          <p:nvPr/>
        </p:nvSpPr>
        <p:spPr>
          <a:xfrm>
            <a:off x="0" y="-21950"/>
            <a:ext cx="2854336" cy="83019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000" dirty="0"/>
              <a:t>現状</a:t>
            </a:r>
          </a:p>
        </p:txBody>
      </p:sp>
      <p:sp>
        <p:nvSpPr>
          <p:cNvPr id="3" name="吹き出し: 四角形 2">
            <a:extLst>
              <a:ext uri="{FF2B5EF4-FFF2-40B4-BE49-F238E27FC236}">
                <a16:creationId xmlns:a16="http://schemas.microsoft.com/office/drawing/2014/main" id="{781DF280-5308-445B-AECA-28DCAB168F59}"/>
              </a:ext>
            </a:extLst>
          </p:cNvPr>
          <p:cNvSpPr/>
          <p:nvPr/>
        </p:nvSpPr>
        <p:spPr>
          <a:xfrm>
            <a:off x="4538200" y="2396499"/>
            <a:ext cx="7653799" cy="4461501"/>
          </a:xfrm>
          <a:prstGeom prst="wedgeRectCallout">
            <a:avLst>
              <a:gd name="adj1" fmla="val -35800"/>
              <a:gd name="adj2" fmla="val -549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F2C91624-C0F4-427E-8F73-2FF74ECE04E2}"/>
              </a:ext>
            </a:extLst>
          </p:cNvPr>
          <p:cNvSpPr/>
          <p:nvPr/>
        </p:nvSpPr>
        <p:spPr>
          <a:xfrm>
            <a:off x="9337656" y="0"/>
            <a:ext cx="2854343" cy="88940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72000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800" dirty="0"/>
              <a:t>理想</a:t>
            </a:r>
            <a:endParaRPr lang="en-US" altLang="ja-JP" sz="2800" dirty="0"/>
          </a:p>
          <a:p>
            <a:pPr algn="ctr"/>
            <a:r>
              <a:rPr lang="ja-JP" altLang="en-US" sz="2800" dirty="0"/>
              <a:t>目指す姿</a:t>
            </a: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1A4D4BCB-4047-47B2-99A8-0EC759DB5732}"/>
              </a:ext>
            </a:extLst>
          </p:cNvPr>
          <p:cNvSpPr/>
          <p:nvPr/>
        </p:nvSpPr>
        <p:spPr>
          <a:xfrm rot="10800000">
            <a:off x="5585786" y="1212429"/>
            <a:ext cx="1020418" cy="3370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801"/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5BADE825-6302-4F01-B5B9-ABE3749948B3}"/>
              </a:ext>
            </a:extLst>
          </p:cNvPr>
          <p:cNvSpPr/>
          <p:nvPr/>
        </p:nvSpPr>
        <p:spPr>
          <a:xfrm>
            <a:off x="0" y="1058018"/>
            <a:ext cx="4403185" cy="5799982"/>
          </a:xfrm>
          <a:prstGeom prst="wedgeRoundRectCallout">
            <a:avLst>
              <a:gd name="adj1" fmla="val -8312"/>
              <a:gd name="adj2" fmla="val -5348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1801" dirty="0"/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7DE6C138-6C8A-4673-96FB-45298C15D97C}"/>
              </a:ext>
            </a:extLst>
          </p:cNvPr>
          <p:cNvSpPr/>
          <p:nvPr/>
        </p:nvSpPr>
        <p:spPr>
          <a:xfrm>
            <a:off x="7788798" y="998806"/>
            <a:ext cx="4403184" cy="1353086"/>
          </a:xfrm>
          <a:prstGeom prst="wedgeRoundRectCallout">
            <a:avLst>
              <a:gd name="adj1" fmla="val 9996"/>
              <a:gd name="adj2" fmla="val -5974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2000" dirty="0"/>
          </a:p>
        </p:txBody>
      </p:sp>
      <p:sp>
        <p:nvSpPr>
          <p:cNvPr id="10" name="矢印: 左右 9">
            <a:extLst>
              <a:ext uri="{FF2B5EF4-FFF2-40B4-BE49-F238E27FC236}">
                <a16:creationId xmlns:a16="http://schemas.microsoft.com/office/drawing/2014/main" id="{72BC1815-BB45-4307-9495-9C70EA27BAA3}"/>
              </a:ext>
            </a:extLst>
          </p:cNvPr>
          <p:cNvSpPr/>
          <p:nvPr/>
        </p:nvSpPr>
        <p:spPr>
          <a:xfrm>
            <a:off x="3031436" y="59212"/>
            <a:ext cx="6129128" cy="8301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801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8254DD92-DB7D-4F16-98E9-37A43B476002}"/>
              </a:ext>
            </a:extLst>
          </p:cNvPr>
          <p:cNvSpPr/>
          <p:nvPr/>
        </p:nvSpPr>
        <p:spPr>
          <a:xfrm>
            <a:off x="4668820" y="517446"/>
            <a:ext cx="2854343" cy="69330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000" dirty="0"/>
              <a:t>課題</a:t>
            </a:r>
            <a:endParaRPr lang="en-US" altLang="ja-JP" sz="4000"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C29B7406-35E3-433C-A5E7-32485BF95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444588"/>
              </p:ext>
            </p:extLst>
          </p:nvPr>
        </p:nvGraphicFramePr>
        <p:xfrm>
          <a:off x="4668826" y="2471899"/>
          <a:ext cx="7408872" cy="42760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2218">
                  <a:extLst>
                    <a:ext uri="{9D8B030D-6E8A-4147-A177-3AD203B41FA5}">
                      <a16:colId xmlns:a16="http://schemas.microsoft.com/office/drawing/2014/main" val="3312964254"/>
                    </a:ext>
                  </a:extLst>
                </a:gridCol>
                <a:gridCol w="1852218">
                  <a:extLst>
                    <a:ext uri="{9D8B030D-6E8A-4147-A177-3AD203B41FA5}">
                      <a16:colId xmlns:a16="http://schemas.microsoft.com/office/drawing/2014/main" val="1444227609"/>
                    </a:ext>
                  </a:extLst>
                </a:gridCol>
                <a:gridCol w="1852218">
                  <a:extLst>
                    <a:ext uri="{9D8B030D-6E8A-4147-A177-3AD203B41FA5}">
                      <a16:colId xmlns:a16="http://schemas.microsoft.com/office/drawing/2014/main" val="316316642"/>
                    </a:ext>
                  </a:extLst>
                </a:gridCol>
                <a:gridCol w="1852218">
                  <a:extLst>
                    <a:ext uri="{9D8B030D-6E8A-4147-A177-3AD203B41FA5}">
                      <a16:colId xmlns:a16="http://schemas.microsoft.com/office/drawing/2014/main" val="2991859510"/>
                    </a:ext>
                  </a:extLst>
                </a:gridCol>
              </a:tblGrid>
              <a:tr h="427605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いつ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だれが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何をする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必要な資源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761651"/>
                  </a:ext>
                </a:extLst>
              </a:tr>
            </a:tbl>
          </a:graphicData>
        </a:graphic>
      </p:graphicFrame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FAC379C-8197-4366-9CD4-A851F9D52DA7}"/>
              </a:ext>
            </a:extLst>
          </p:cNvPr>
          <p:cNvSpPr/>
          <p:nvPr/>
        </p:nvSpPr>
        <p:spPr>
          <a:xfrm>
            <a:off x="4884416" y="0"/>
            <a:ext cx="2423160" cy="5369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/>
              <a:t>グループワーク</a:t>
            </a:r>
            <a:r>
              <a:rPr kumimoji="1" lang="ja-JP" altLang="en-US"/>
              <a:t>資料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4002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54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飛澤 賢宏</dc:creator>
  <cp:lastModifiedBy>飛澤 賢宏</cp:lastModifiedBy>
  <cp:revision>59</cp:revision>
  <dcterms:created xsi:type="dcterms:W3CDTF">2021-02-28T03:09:47Z</dcterms:created>
  <dcterms:modified xsi:type="dcterms:W3CDTF">2021-03-01T00:39:58Z</dcterms:modified>
</cp:coreProperties>
</file>